
<file path=[Content_Types].xml><?xml version="1.0" encoding="utf-8"?>
<Types xmlns="http://schemas.openxmlformats.org/package/2006/content-types">
  <Default Extension="gif" ContentType="image/gif"/>
  <Default Extension="jpeg" ContentType="image/jpeg"/>
  <Default Extension="jpg" ContentType="image/jpeg"/>
  <Default Extension="mov" ContentType="video/quicktime"/>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2" r:id="rId1"/>
  </p:sldMasterIdLst>
  <p:notesMasterIdLst>
    <p:notesMasterId r:id="rId50"/>
  </p:notesMasterIdLst>
  <p:handoutMasterIdLst>
    <p:handoutMasterId r:id="rId51"/>
  </p:handoutMasterIdLst>
  <p:sldIdLst>
    <p:sldId id="777" r:id="rId2"/>
    <p:sldId id="760" r:id="rId3"/>
    <p:sldId id="782" r:id="rId4"/>
    <p:sldId id="783" r:id="rId5"/>
    <p:sldId id="806" r:id="rId6"/>
    <p:sldId id="807" r:id="rId7"/>
    <p:sldId id="808" r:id="rId8"/>
    <p:sldId id="809" r:id="rId9"/>
    <p:sldId id="812" r:id="rId10"/>
    <p:sldId id="810" r:id="rId11"/>
    <p:sldId id="828" r:id="rId12"/>
    <p:sldId id="822" r:id="rId13"/>
    <p:sldId id="811" r:id="rId14"/>
    <p:sldId id="813" r:id="rId15"/>
    <p:sldId id="801" r:id="rId16"/>
    <p:sldId id="802" r:id="rId17"/>
    <p:sldId id="804" r:id="rId18"/>
    <p:sldId id="727" r:id="rId19"/>
    <p:sldId id="695" r:id="rId20"/>
    <p:sldId id="798" r:id="rId21"/>
    <p:sldId id="814" r:id="rId22"/>
    <p:sldId id="696" r:id="rId23"/>
    <p:sldId id="754" r:id="rId24"/>
    <p:sldId id="759" r:id="rId25"/>
    <p:sldId id="770" r:id="rId26"/>
    <p:sldId id="764" r:id="rId27"/>
    <p:sldId id="766" r:id="rId28"/>
    <p:sldId id="765" r:id="rId29"/>
    <p:sldId id="816" r:id="rId30"/>
    <p:sldId id="815" r:id="rId31"/>
    <p:sldId id="818" r:id="rId32"/>
    <p:sldId id="817" r:id="rId33"/>
    <p:sldId id="819" r:id="rId34"/>
    <p:sldId id="821" r:id="rId35"/>
    <p:sldId id="824" r:id="rId36"/>
    <p:sldId id="800" r:id="rId37"/>
    <p:sldId id="829" r:id="rId38"/>
    <p:sldId id="768" r:id="rId39"/>
    <p:sldId id="769" r:id="rId40"/>
    <p:sldId id="825" r:id="rId41"/>
    <p:sldId id="820" r:id="rId42"/>
    <p:sldId id="312" r:id="rId43"/>
    <p:sldId id="316" r:id="rId44"/>
    <p:sldId id="720" r:id="rId45"/>
    <p:sldId id="823" r:id="rId46"/>
    <p:sldId id="721" r:id="rId47"/>
    <p:sldId id="826" r:id="rId48"/>
    <p:sldId id="827" r:id="rId4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lan"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9558B2"/>
    <a:srgbClr val="CB3C33"/>
    <a:srgbClr val="389826"/>
    <a:srgbClr val="8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423" autoAdjust="0"/>
    <p:restoredTop sz="94246" autoAdjust="0"/>
  </p:normalViewPr>
  <p:slideViewPr>
    <p:cSldViewPr snapToGrid="0">
      <p:cViewPr varScale="1">
        <p:scale>
          <a:sx n="172" d="100"/>
          <a:sy n="172" d="100"/>
        </p:scale>
        <p:origin x="272" y="144"/>
      </p:cViewPr>
      <p:guideLst>
        <p:guide orient="horz" pos="2160"/>
        <p:guide pos="3840"/>
      </p:guideLst>
    </p:cSldViewPr>
  </p:slideViewPr>
  <p:notesTextViewPr>
    <p:cViewPr>
      <p:scale>
        <a:sx n="1" d="1"/>
        <a:sy n="1" d="1"/>
      </p:scale>
      <p:origin x="0" y="0"/>
    </p:cViewPr>
  </p:notesTextViewPr>
  <p:sorterViewPr>
    <p:cViewPr>
      <p:scale>
        <a:sx n="98" d="100"/>
        <a:sy n="98" d="100"/>
      </p:scale>
      <p:origin x="0" y="8456"/>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handoutMaster" Target="handoutMasters/handout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diagrams/_rels/data1.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g"/><Relationship Id="rId1" Type="http://schemas.openxmlformats.org/officeDocument/2006/relationships/image" Target="../media/image19.jpg"/></Relationships>
</file>

<file path=ppt/diagrams/_rels/data2.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g"/><Relationship Id="rId1" Type="http://schemas.openxmlformats.org/officeDocument/2006/relationships/image" Target="../media/image19.jpg"/></Relationships>
</file>

<file path=ppt/diagrams/_rels/drawing1.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g"/><Relationship Id="rId1" Type="http://schemas.openxmlformats.org/officeDocument/2006/relationships/image" Target="../media/image19.jpg"/></Relationships>
</file>

<file path=ppt/diagrams/_rels/drawing2.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g"/><Relationship Id="rId1" Type="http://schemas.openxmlformats.org/officeDocument/2006/relationships/image" Target="../media/image19.jpg"/></Relationships>
</file>

<file path=ppt/diagrams/colors1.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AD1C657-1FFB-FC44-87F4-E65EA0F2C60C}" type="doc">
      <dgm:prSet loTypeId="urn:microsoft.com/office/officeart/2005/8/layout/hList7" loCatId="list" qsTypeId="urn:microsoft.com/office/officeart/2005/8/quickstyle/simple1" qsCatId="simple" csTypeId="urn:microsoft.com/office/officeart/2005/8/colors/accent1_5" csCatId="accent1" phldr="1"/>
      <dgm:spPr/>
      <dgm:t>
        <a:bodyPr/>
        <a:lstStyle/>
        <a:p>
          <a:endParaRPr lang="en-US"/>
        </a:p>
      </dgm:t>
    </dgm:pt>
    <dgm:pt modelId="{6631E397-F2F5-1348-8751-97FDA8DE4FFB}">
      <dgm:prSet/>
      <dgm:spPr/>
      <dgm:t>
        <a:bodyPr/>
        <a:lstStyle/>
        <a:p>
          <a:r>
            <a:rPr lang="en-US" b="0" i="0" dirty="0"/>
            <a:t>Data parallel – often associated with </a:t>
          </a:r>
          <a:r>
            <a:rPr lang="en-US" b="1" i="0" dirty="0">
              <a:solidFill>
                <a:schemeClr val="tx1"/>
              </a:solidFill>
            </a:rPr>
            <a:t>GPU</a:t>
          </a:r>
          <a:endParaRPr lang="en-US" b="1" dirty="0">
            <a:solidFill>
              <a:schemeClr val="tx1"/>
            </a:solidFill>
          </a:endParaRPr>
        </a:p>
      </dgm:t>
    </dgm:pt>
    <dgm:pt modelId="{34EB8836-BD70-014E-99B4-42A0541130E1}" type="parTrans" cxnId="{6DB17E91-DD99-0448-BC4D-D8C9A8324235}">
      <dgm:prSet/>
      <dgm:spPr/>
      <dgm:t>
        <a:bodyPr/>
        <a:lstStyle/>
        <a:p>
          <a:endParaRPr lang="en-US"/>
        </a:p>
      </dgm:t>
    </dgm:pt>
    <dgm:pt modelId="{A0D1393F-031E-DD4A-9CF4-61D7F51EC258}" type="sibTrans" cxnId="{6DB17E91-DD99-0448-BC4D-D8C9A8324235}">
      <dgm:prSet/>
      <dgm:spPr/>
      <dgm:t>
        <a:bodyPr/>
        <a:lstStyle/>
        <a:p>
          <a:endParaRPr lang="en-US"/>
        </a:p>
      </dgm:t>
    </dgm:pt>
    <dgm:pt modelId="{D35E3E9A-01AA-1A43-AC31-C37AD089AB70}">
      <dgm:prSet/>
      <dgm:spPr/>
      <dgm:t>
        <a:bodyPr/>
        <a:lstStyle/>
        <a:p>
          <a:r>
            <a:rPr lang="en-US" b="0" i="0" dirty="0"/>
            <a:t>Task parallel – often associated with </a:t>
          </a:r>
          <a:r>
            <a:rPr lang="en-US" b="1" i="0" dirty="0">
              <a:solidFill>
                <a:schemeClr val="tx1"/>
              </a:solidFill>
            </a:rPr>
            <a:t>Shared Mem</a:t>
          </a:r>
          <a:endParaRPr lang="en-US" b="1" dirty="0">
            <a:solidFill>
              <a:schemeClr val="tx1"/>
            </a:solidFill>
          </a:endParaRPr>
        </a:p>
      </dgm:t>
    </dgm:pt>
    <dgm:pt modelId="{ADB4064A-C6D5-1F4A-9AFD-6912F04CA738}" type="parTrans" cxnId="{9B61181C-3824-CB49-8771-D682D75A9A18}">
      <dgm:prSet/>
      <dgm:spPr/>
      <dgm:t>
        <a:bodyPr/>
        <a:lstStyle/>
        <a:p>
          <a:endParaRPr lang="en-US"/>
        </a:p>
      </dgm:t>
    </dgm:pt>
    <dgm:pt modelId="{ADB4D280-1EBC-D649-BDDC-8B097790F58F}" type="sibTrans" cxnId="{9B61181C-3824-CB49-8771-D682D75A9A18}">
      <dgm:prSet/>
      <dgm:spPr/>
      <dgm:t>
        <a:bodyPr/>
        <a:lstStyle/>
        <a:p>
          <a:endParaRPr lang="en-US"/>
        </a:p>
      </dgm:t>
    </dgm:pt>
    <dgm:pt modelId="{B09C420D-31BE-7A4B-B287-C31EE0416CE6}">
      <dgm:prSet/>
      <dgm:spPr/>
      <dgm:t>
        <a:bodyPr/>
        <a:lstStyle/>
        <a:p>
          <a:r>
            <a:rPr lang="en-US" b="0" i="0" dirty="0"/>
            <a:t>Message Passing – often associated with </a:t>
          </a:r>
          <a:r>
            <a:rPr lang="en-US" b="1" i="0" dirty="0">
              <a:solidFill>
                <a:schemeClr val="tx1"/>
              </a:solidFill>
            </a:rPr>
            <a:t>Distributed Mem</a:t>
          </a:r>
          <a:endParaRPr lang="en-US" b="1" dirty="0">
            <a:solidFill>
              <a:schemeClr val="tx1"/>
            </a:solidFill>
          </a:endParaRPr>
        </a:p>
      </dgm:t>
    </dgm:pt>
    <dgm:pt modelId="{E3E4939E-C5FD-8B46-AEF4-EB60FFC36C1E}" type="parTrans" cxnId="{53F3DAEE-9A8A-6540-8C30-B220830D44B0}">
      <dgm:prSet/>
      <dgm:spPr/>
      <dgm:t>
        <a:bodyPr/>
        <a:lstStyle/>
        <a:p>
          <a:endParaRPr lang="en-US"/>
        </a:p>
      </dgm:t>
    </dgm:pt>
    <dgm:pt modelId="{394CE78C-CC68-AC43-8124-1157FC8507B1}" type="sibTrans" cxnId="{53F3DAEE-9A8A-6540-8C30-B220830D44B0}">
      <dgm:prSet/>
      <dgm:spPr/>
      <dgm:t>
        <a:bodyPr/>
        <a:lstStyle/>
        <a:p>
          <a:endParaRPr lang="en-US"/>
        </a:p>
      </dgm:t>
    </dgm:pt>
    <dgm:pt modelId="{F5F6481F-182D-B64C-A757-2290FDEFB6D1}" type="pres">
      <dgm:prSet presAssocID="{1AD1C657-1FFB-FC44-87F4-E65EA0F2C60C}" presName="Name0" presStyleCnt="0">
        <dgm:presLayoutVars>
          <dgm:dir/>
          <dgm:resizeHandles val="exact"/>
        </dgm:presLayoutVars>
      </dgm:prSet>
      <dgm:spPr/>
    </dgm:pt>
    <dgm:pt modelId="{DF67546B-EA35-7D42-A0AF-F77B32DEB919}" type="pres">
      <dgm:prSet presAssocID="{1AD1C657-1FFB-FC44-87F4-E65EA0F2C60C}" presName="fgShape" presStyleLbl="fgShp" presStyleIdx="0" presStyleCnt="1" custLinFactNeighborX="-661" custLinFactNeighborY="3410"/>
      <dgm:spPr>
        <a:solidFill>
          <a:schemeClr val="accent1">
            <a:tint val="40000"/>
            <a:hueOff val="0"/>
            <a:satOff val="0"/>
            <a:lumOff val="0"/>
            <a:alpha val="0"/>
          </a:schemeClr>
        </a:solidFill>
        <a:ln>
          <a:noFill/>
        </a:ln>
      </dgm:spPr>
    </dgm:pt>
    <dgm:pt modelId="{1EB68B8E-3D6B-864C-8115-BBCFA4F4BD9C}" type="pres">
      <dgm:prSet presAssocID="{1AD1C657-1FFB-FC44-87F4-E65EA0F2C60C}" presName="linComp" presStyleCnt="0"/>
      <dgm:spPr/>
    </dgm:pt>
    <dgm:pt modelId="{5DE43B49-1319-6F44-A35C-64577BFC3F0F}" type="pres">
      <dgm:prSet presAssocID="{6631E397-F2F5-1348-8751-97FDA8DE4FFB}" presName="compNode" presStyleCnt="0"/>
      <dgm:spPr/>
    </dgm:pt>
    <dgm:pt modelId="{4D290FCC-812A-4C45-9758-EB9CB04906B9}" type="pres">
      <dgm:prSet presAssocID="{6631E397-F2F5-1348-8751-97FDA8DE4FFB}" presName="bkgdShape" presStyleLbl="node1" presStyleIdx="0" presStyleCnt="3"/>
      <dgm:spPr/>
    </dgm:pt>
    <dgm:pt modelId="{7FCA3BFC-31AB-1848-BE5A-C83B23454480}" type="pres">
      <dgm:prSet presAssocID="{6631E397-F2F5-1348-8751-97FDA8DE4FFB}" presName="nodeTx" presStyleLbl="node1" presStyleIdx="0" presStyleCnt="3">
        <dgm:presLayoutVars>
          <dgm:bulletEnabled val="1"/>
        </dgm:presLayoutVars>
      </dgm:prSet>
      <dgm:spPr/>
    </dgm:pt>
    <dgm:pt modelId="{75345492-E591-F943-A6B6-06A1BFC9AE1F}" type="pres">
      <dgm:prSet presAssocID="{6631E397-F2F5-1348-8751-97FDA8DE4FFB}" presName="invisiNode" presStyleLbl="node1" presStyleIdx="0" presStyleCnt="3"/>
      <dgm:spPr/>
    </dgm:pt>
    <dgm:pt modelId="{405A7131-4967-864B-9847-06B1A2529801}" type="pres">
      <dgm:prSet presAssocID="{6631E397-F2F5-1348-8751-97FDA8DE4FFB}" presName="imagNode" presStyleLbl="fgImgPlace1" presStyleIdx="0" presStyleCnt="3"/>
      <dgm:spPr>
        <a:blipFill>
          <a:blip xmlns:r="http://schemas.openxmlformats.org/officeDocument/2006/relationships" r:embed="rId1">
            <a:extLst>
              <a:ext uri="{28A0092B-C50C-407E-A947-70E740481C1C}">
                <a14:useLocalDpi xmlns:a14="http://schemas.microsoft.com/office/drawing/2010/main" val="0"/>
              </a:ext>
            </a:extLst>
          </a:blip>
          <a:srcRect/>
          <a:stretch>
            <a:fillRect l="-33000" r="-33000"/>
          </a:stretch>
        </a:blipFill>
      </dgm:spPr>
    </dgm:pt>
    <dgm:pt modelId="{8F9F4DA1-EB90-CD4E-ABC3-08E7BDD22C62}" type="pres">
      <dgm:prSet presAssocID="{A0D1393F-031E-DD4A-9CF4-61D7F51EC258}" presName="sibTrans" presStyleLbl="sibTrans2D1" presStyleIdx="0" presStyleCnt="0"/>
      <dgm:spPr/>
    </dgm:pt>
    <dgm:pt modelId="{0532E438-2AD9-C341-8946-E1A027C88321}" type="pres">
      <dgm:prSet presAssocID="{D35E3E9A-01AA-1A43-AC31-C37AD089AB70}" presName="compNode" presStyleCnt="0"/>
      <dgm:spPr/>
    </dgm:pt>
    <dgm:pt modelId="{42D406EF-4432-DB44-9E16-EFE7792A5B37}" type="pres">
      <dgm:prSet presAssocID="{D35E3E9A-01AA-1A43-AC31-C37AD089AB70}" presName="bkgdShape" presStyleLbl="node1" presStyleIdx="1" presStyleCnt="3"/>
      <dgm:spPr/>
    </dgm:pt>
    <dgm:pt modelId="{FB3DC389-9219-5D40-AF8F-2D0FB72E88F6}" type="pres">
      <dgm:prSet presAssocID="{D35E3E9A-01AA-1A43-AC31-C37AD089AB70}" presName="nodeTx" presStyleLbl="node1" presStyleIdx="1" presStyleCnt="3">
        <dgm:presLayoutVars>
          <dgm:bulletEnabled val="1"/>
        </dgm:presLayoutVars>
      </dgm:prSet>
      <dgm:spPr/>
    </dgm:pt>
    <dgm:pt modelId="{FC68ACB2-E0C7-C644-82F9-A387DFAB3933}" type="pres">
      <dgm:prSet presAssocID="{D35E3E9A-01AA-1A43-AC31-C37AD089AB70}" presName="invisiNode" presStyleLbl="node1" presStyleIdx="1" presStyleCnt="3"/>
      <dgm:spPr/>
    </dgm:pt>
    <dgm:pt modelId="{D5F047F4-E29B-064A-B40D-F450EC629427}" type="pres">
      <dgm:prSet presAssocID="{D35E3E9A-01AA-1A43-AC31-C37AD089AB70}" presName="imagNode" presStyleLbl="fgImgPlace1" presStyleIdx="1" presStyleCnt="3"/>
      <dgm:spPr>
        <a:blipFill>
          <a:blip xmlns:r="http://schemas.openxmlformats.org/officeDocument/2006/relationships" r:embed="rId2">
            <a:extLst>
              <a:ext uri="{28A0092B-C50C-407E-A947-70E740481C1C}">
                <a14:useLocalDpi xmlns:a14="http://schemas.microsoft.com/office/drawing/2010/main" val="0"/>
              </a:ext>
            </a:extLst>
          </a:blip>
          <a:srcRect/>
          <a:stretch>
            <a:fillRect/>
          </a:stretch>
        </a:blipFill>
      </dgm:spPr>
    </dgm:pt>
    <dgm:pt modelId="{DB98B342-D0EA-3A44-9600-E25813BE6A99}" type="pres">
      <dgm:prSet presAssocID="{ADB4D280-1EBC-D649-BDDC-8B097790F58F}" presName="sibTrans" presStyleLbl="sibTrans2D1" presStyleIdx="0" presStyleCnt="0"/>
      <dgm:spPr/>
    </dgm:pt>
    <dgm:pt modelId="{323834F5-8D69-A744-AFB5-C071F8BE6192}" type="pres">
      <dgm:prSet presAssocID="{B09C420D-31BE-7A4B-B287-C31EE0416CE6}" presName="compNode" presStyleCnt="0"/>
      <dgm:spPr/>
    </dgm:pt>
    <dgm:pt modelId="{9F8BE344-86AD-3C4C-A17E-AA1FF09D2E71}" type="pres">
      <dgm:prSet presAssocID="{B09C420D-31BE-7A4B-B287-C31EE0416CE6}" presName="bkgdShape" presStyleLbl="node1" presStyleIdx="2" presStyleCnt="3"/>
      <dgm:spPr/>
    </dgm:pt>
    <dgm:pt modelId="{11C0BEA7-F486-1A4B-88DA-3F4431C7DAE4}" type="pres">
      <dgm:prSet presAssocID="{B09C420D-31BE-7A4B-B287-C31EE0416CE6}" presName="nodeTx" presStyleLbl="node1" presStyleIdx="2" presStyleCnt="3">
        <dgm:presLayoutVars>
          <dgm:bulletEnabled val="1"/>
        </dgm:presLayoutVars>
      </dgm:prSet>
      <dgm:spPr/>
    </dgm:pt>
    <dgm:pt modelId="{9026DE75-5DDD-3C42-A7B2-23E3DE3FCB32}" type="pres">
      <dgm:prSet presAssocID="{B09C420D-31BE-7A4B-B287-C31EE0416CE6}" presName="invisiNode" presStyleLbl="node1" presStyleIdx="2" presStyleCnt="3"/>
      <dgm:spPr/>
    </dgm:pt>
    <dgm:pt modelId="{6F100545-5CBD-2648-B223-1A5A7D455217}" type="pres">
      <dgm:prSet presAssocID="{B09C420D-31BE-7A4B-B287-C31EE0416CE6}" presName="imagNode" presStyleLbl="fgImgPlac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a:stretch>
            <a:fillRect l="-25000" r="-25000"/>
          </a:stretch>
        </a:blipFill>
      </dgm:spPr>
    </dgm:pt>
  </dgm:ptLst>
  <dgm:cxnLst>
    <dgm:cxn modelId="{3AED1E02-80D7-1C4C-876B-0539068C9967}" type="presOf" srcId="{ADB4D280-1EBC-D649-BDDC-8B097790F58F}" destId="{DB98B342-D0EA-3A44-9600-E25813BE6A99}" srcOrd="0" destOrd="0" presId="urn:microsoft.com/office/officeart/2005/8/layout/hList7"/>
    <dgm:cxn modelId="{BCDD411B-7316-2B48-B2BE-645CD6A4D80B}" type="presOf" srcId="{D35E3E9A-01AA-1A43-AC31-C37AD089AB70}" destId="{FB3DC389-9219-5D40-AF8F-2D0FB72E88F6}" srcOrd="1" destOrd="0" presId="urn:microsoft.com/office/officeart/2005/8/layout/hList7"/>
    <dgm:cxn modelId="{9B61181C-3824-CB49-8771-D682D75A9A18}" srcId="{1AD1C657-1FFB-FC44-87F4-E65EA0F2C60C}" destId="{D35E3E9A-01AA-1A43-AC31-C37AD089AB70}" srcOrd="1" destOrd="0" parTransId="{ADB4064A-C6D5-1F4A-9AFD-6912F04CA738}" sibTransId="{ADB4D280-1EBC-D649-BDDC-8B097790F58F}"/>
    <dgm:cxn modelId="{03253478-4352-4B4E-865F-19037B831B0E}" type="presOf" srcId="{A0D1393F-031E-DD4A-9CF4-61D7F51EC258}" destId="{8F9F4DA1-EB90-CD4E-ABC3-08E7BDD22C62}" srcOrd="0" destOrd="0" presId="urn:microsoft.com/office/officeart/2005/8/layout/hList7"/>
    <dgm:cxn modelId="{4AD8898A-1950-A04C-B829-50DC3340585E}" type="presOf" srcId="{6631E397-F2F5-1348-8751-97FDA8DE4FFB}" destId="{7FCA3BFC-31AB-1848-BE5A-C83B23454480}" srcOrd="1" destOrd="0" presId="urn:microsoft.com/office/officeart/2005/8/layout/hList7"/>
    <dgm:cxn modelId="{DC9A0F8C-8C97-7247-A966-F99CBBB5D92D}" type="presOf" srcId="{D35E3E9A-01AA-1A43-AC31-C37AD089AB70}" destId="{42D406EF-4432-DB44-9E16-EFE7792A5B37}" srcOrd="0" destOrd="0" presId="urn:microsoft.com/office/officeart/2005/8/layout/hList7"/>
    <dgm:cxn modelId="{6DB17E91-DD99-0448-BC4D-D8C9A8324235}" srcId="{1AD1C657-1FFB-FC44-87F4-E65EA0F2C60C}" destId="{6631E397-F2F5-1348-8751-97FDA8DE4FFB}" srcOrd="0" destOrd="0" parTransId="{34EB8836-BD70-014E-99B4-42A0541130E1}" sibTransId="{A0D1393F-031E-DD4A-9CF4-61D7F51EC258}"/>
    <dgm:cxn modelId="{57D3AAA7-D2BD-BC47-A5FD-D45CBBD00E32}" type="presOf" srcId="{6631E397-F2F5-1348-8751-97FDA8DE4FFB}" destId="{4D290FCC-812A-4C45-9758-EB9CB04906B9}" srcOrd="0" destOrd="0" presId="urn:microsoft.com/office/officeart/2005/8/layout/hList7"/>
    <dgm:cxn modelId="{741250AC-85EC-6C43-9D07-7D2F28A02600}" type="presOf" srcId="{B09C420D-31BE-7A4B-B287-C31EE0416CE6}" destId="{9F8BE344-86AD-3C4C-A17E-AA1FF09D2E71}" srcOrd="0" destOrd="0" presId="urn:microsoft.com/office/officeart/2005/8/layout/hList7"/>
    <dgm:cxn modelId="{DBC4C2BA-56B2-BE4D-BD3F-7C82EE222AF4}" type="presOf" srcId="{B09C420D-31BE-7A4B-B287-C31EE0416CE6}" destId="{11C0BEA7-F486-1A4B-88DA-3F4431C7DAE4}" srcOrd="1" destOrd="0" presId="urn:microsoft.com/office/officeart/2005/8/layout/hList7"/>
    <dgm:cxn modelId="{767AEBC8-693B-B941-87CA-7468A0C0DFF1}" type="presOf" srcId="{1AD1C657-1FFB-FC44-87F4-E65EA0F2C60C}" destId="{F5F6481F-182D-B64C-A757-2290FDEFB6D1}" srcOrd="0" destOrd="0" presId="urn:microsoft.com/office/officeart/2005/8/layout/hList7"/>
    <dgm:cxn modelId="{53F3DAEE-9A8A-6540-8C30-B220830D44B0}" srcId="{1AD1C657-1FFB-FC44-87F4-E65EA0F2C60C}" destId="{B09C420D-31BE-7A4B-B287-C31EE0416CE6}" srcOrd="2" destOrd="0" parTransId="{E3E4939E-C5FD-8B46-AEF4-EB60FFC36C1E}" sibTransId="{394CE78C-CC68-AC43-8124-1157FC8507B1}"/>
    <dgm:cxn modelId="{6A322753-84C5-6040-853A-D77C36D5D7D6}" type="presParOf" srcId="{F5F6481F-182D-B64C-A757-2290FDEFB6D1}" destId="{DF67546B-EA35-7D42-A0AF-F77B32DEB919}" srcOrd="0" destOrd="0" presId="urn:microsoft.com/office/officeart/2005/8/layout/hList7"/>
    <dgm:cxn modelId="{36046692-BA57-BD44-AD5A-947694A2F070}" type="presParOf" srcId="{F5F6481F-182D-B64C-A757-2290FDEFB6D1}" destId="{1EB68B8E-3D6B-864C-8115-BBCFA4F4BD9C}" srcOrd="1" destOrd="0" presId="urn:microsoft.com/office/officeart/2005/8/layout/hList7"/>
    <dgm:cxn modelId="{7FC7627A-04FD-9649-802A-165A04D5B185}" type="presParOf" srcId="{1EB68B8E-3D6B-864C-8115-BBCFA4F4BD9C}" destId="{5DE43B49-1319-6F44-A35C-64577BFC3F0F}" srcOrd="0" destOrd="0" presId="urn:microsoft.com/office/officeart/2005/8/layout/hList7"/>
    <dgm:cxn modelId="{FEDB8535-CE97-0042-87C2-384AD2A7C347}" type="presParOf" srcId="{5DE43B49-1319-6F44-A35C-64577BFC3F0F}" destId="{4D290FCC-812A-4C45-9758-EB9CB04906B9}" srcOrd="0" destOrd="0" presId="urn:microsoft.com/office/officeart/2005/8/layout/hList7"/>
    <dgm:cxn modelId="{258A4318-54F0-4F47-9C95-A7B1E35F5362}" type="presParOf" srcId="{5DE43B49-1319-6F44-A35C-64577BFC3F0F}" destId="{7FCA3BFC-31AB-1848-BE5A-C83B23454480}" srcOrd="1" destOrd="0" presId="urn:microsoft.com/office/officeart/2005/8/layout/hList7"/>
    <dgm:cxn modelId="{60D08BF0-9316-DF41-9966-688AAE00E4AD}" type="presParOf" srcId="{5DE43B49-1319-6F44-A35C-64577BFC3F0F}" destId="{75345492-E591-F943-A6B6-06A1BFC9AE1F}" srcOrd="2" destOrd="0" presId="urn:microsoft.com/office/officeart/2005/8/layout/hList7"/>
    <dgm:cxn modelId="{277286DA-054E-5442-A101-12AF1A62E84D}" type="presParOf" srcId="{5DE43B49-1319-6F44-A35C-64577BFC3F0F}" destId="{405A7131-4967-864B-9847-06B1A2529801}" srcOrd="3" destOrd="0" presId="urn:microsoft.com/office/officeart/2005/8/layout/hList7"/>
    <dgm:cxn modelId="{FCE2AEB6-73E0-DE46-9F1A-FCAE07B3BD2C}" type="presParOf" srcId="{1EB68B8E-3D6B-864C-8115-BBCFA4F4BD9C}" destId="{8F9F4DA1-EB90-CD4E-ABC3-08E7BDD22C62}" srcOrd="1" destOrd="0" presId="urn:microsoft.com/office/officeart/2005/8/layout/hList7"/>
    <dgm:cxn modelId="{106E03EF-1BA7-074B-AC7D-E6240D73EDD0}" type="presParOf" srcId="{1EB68B8E-3D6B-864C-8115-BBCFA4F4BD9C}" destId="{0532E438-2AD9-C341-8946-E1A027C88321}" srcOrd="2" destOrd="0" presId="urn:microsoft.com/office/officeart/2005/8/layout/hList7"/>
    <dgm:cxn modelId="{5BC004C6-17B7-4A47-8A27-8083AB9B8B51}" type="presParOf" srcId="{0532E438-2AD9-C341-8946-E1A027C88321}" destId="{42D406EF-4432-DB44-9E16-EFE7792A5B37}" srcOrd="0" destOrd="0" presId="urn:microsoft.com/office/officeart/2005/8/layout/hList7"/>
    <dgm:cxn modelId="{7491B8F5-F4A8-1A46-A512-3D8EE7570C2D}" type="presParOf" srcId="{0532E438-2AD9-C341-8946-E1A027C88321}" destId="{FB3DC389-9219-5D40-AF8F-2D0FB72E88F6}" srcOrd="1" destOrd="0" presId="urn:microsoft.com/office/officeart/2005/8/layout/hList7"/>
    <dgm:cxn modelId="{BFD265F0-42D0-BD4A-97BD-5298D1B27E44}" type="presParOf" srcId="{0532E438-2AD9-C341-8946-E1A027C88321}" destId="{FC68ACB2-E0C7-C644-82F9-A387DFAB3933}" srcOrd="2" destOrd="0" presId="urn:microsoft.com/office/officeart/2005/8/layout/hList7"/>
    <dgm:cxn modelId="{03A2836D-5614-9341-8C34-571731B825F5}" type="presParOf" srcId="{0532E438-2AD9-C341-8946-E1A027C88321}" destId="{D5F047F4-E29B-064A-B40D-F450EC629427}" srcOrd="3" destOrd="0" presId="urn:microsoft.com/office/officeart/2005/8/layout/hList7"/>
    <dgm:cxn modelId="{0BCEAC49-3783-B84A-B587-E4FA48233134}" type="presParOf" srcId="{1EB68B8E-3D6B-864C-8115-BBCFA4F4BD9C}" destId="{DB98B342-D0EA-3A44-9600-E25813BE6A99}" srcOrd="3" destOrd="0" presId="urn:microsoft.com/office/officeart/2005/8/layout/hList7"/>
    <dgm:cxn modelId="{B344B530-13A5-8E4D-9385-5E017B7B6406}" type="presParOf" srcId="{1EB68B8E-3D6B-864C-8115-BBCFA4F4BD9C}" destId="{323834F5-8D69-A744-AFB5-C071F8BE6192}" srcOrd="4" destOrd="0" presId="urn:microsoft.com/office/officeart/2005/8/layout/hList7"/>
    <dgm:cxn modelId="{10EB407F-1F54-7E4B-A1E3-99D2135DFE9F}" type="presParOf" srcId="{323834F5-8D69-A744-AFB5-C071F8BE6192}" destId="{9F8BE344-86AD-3C4C-A17E-AA1FF09D2E71}" srcOrd="0" destOrd="0" presId="urn:microsoft.com/office/officeart/2005/8/layout/hList7"/>
    <dgm:cxn modelId="{E5997108-2EF1-4743-BD98-127B7DA3BB8C}" type="presParOf" srcId="{323834F5-8D69-A744-AFB5-C071F8BE6192}" destId="{11C0BEA7-F486-1A4B-88DA-3F4431C7DAE4}" srcOrd="1" destOrd="0" presId="urn:microsoft.com/office/officeart/2005/8/layout/hList7"/>
    <dgm:cxn modelId="{164C5C44-39CA-434C-AB14-D78699EA9352}" type="presParOf" srcId="{323834F5-8D69-A744-AFB5-C071F8BE6192}" destId="{9026DE75-5DDD-3C42-A7B2-23E3DE3FCB32}" srcOrd="2" destOrd="0" presId="urn:microsoft.com/office/officeart/2005/8/layout/hList7"/>
    <dgm:cxn modelId="{E9C860F9-50D3-4B4A-8998-E4FF74E1B895}" type="presParOf" srcId="{323834F5-8D69-A744-AFB5-C071F8BE6192}" destId="{6F100545-5CBD-2648-B223-1A5A7D455217}" srcOrd="3" destOrd="0" presId="urn:microsoft.com/office/officeart/2005/8/layout/hList7"/>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AD1C657-1FFB-FC44-87F4-E65EA0F2C60C}" type="doc">
      <dgm:prSet loTypeId="urn:microsoft.com/office/officeart/2008/layout/HexagonCluster" loCatId="cycle" qsTypeId="urn:microsoft.com/office/officeart/2005/8/quickstyle/simple1" qsCatId="simple" csTypeId="urn:microsoft.com/office/officeart/2005/8/colors/accent1_5" csCatId="accent1" phldr="1"/>
      <dgm:spPr/>
      <dgm:t>
        <a:bodyPr/>
        <a:lstStyle/>
        <a:p>
          <a:endParaRPr lang="en-US"/>
        </a:p>
      </dgm:t>
    </dgm:pt>
    <dgm:pt modelId="{6631E397-F2F5-1348-8751-97FDA8DE4FFB}">
      <dgm:prSet/>
      <dgm:spPr/>
      <dgm:t>
        <a:bodyPr/>
        <a:lstStyle/>
        <a:p>
          <a:r>
            <a:rPr lang="en-US" b="0" i="0" dirty="0"/>
            <a:t>Data parallel</a:t>
          </a:r>
          <a:endParaRPr lang="en-US" b="1" dirty="0">
            <a:solidFill>
              <a:schemeClr val="tx1"/>
            </a:solidFill>
          </a:endParaRPr>
        </a:p>
      </dgm:t>
    </dgm:pt>
    <dgm:pt modelId="{34EB8836-BD70-014E-99B4-42A0541130E1}" type="parTrans" cxnId="{6DB17E91-DD99-0448-BC4D-D8C9A8324235}">
      <dgm:prSet/>
      <dgm:spPr/>
      <dgm:t>
        <a:bodyPr/>
        <a:lstStyle/>
        <a:p>
          <a:endParaRPr lang="en-US"/>
        </a:p>
      </dgm:t>
    </dgm:pt>
    <dgm:pt modelId="{A0D1393F-031E-DD4A-9CF4-61D7F51EC258}" type="sibTrans" cxnId="{6DB17E91-DD99-0448-BC4D-D8C9A8324235}">
      <dgm:prSet/>
      <dgm:spPr>
        <a:blipFill>
          <a:blip xmlns:r="http://schemas.openxmlformats.org/officeDocument/2006/relationships" r:embed="rId1">
            <a:extLst>
              <a:ext uri="{28A0092B-C50C-407E-A947-70E740481C1C}">
                <a14:useLocalDpi xmlns:a14="http://schemas.microsoft.com/office/drawing/2010/main" val="0"/>
              </a:ext>
            </a:extLst>
          </a:blip>
          <a:srcRect/>
          <a:stretch>
            <a:fillRect l="-33000" r="-33000"/>
          </a:stretch>
        </a:blipFill>
      </dgm:spPr>
      <dgm:t>
        <a:bodyPr/>
        <a:lstStyle/>
        <a:p>
          <a:endParaRPr lang="en-US"/>
        </a:p>
      </dgm:t>
    </dgm:pt>
    <dgm:pt modelId="{D35E3E9A-01AA-1A43-AC31-C37AD089AB70}">
      <dgm:prSet/>
      <dgm:spPr/>
      <dgm:t>
        <a:bodyPr/>
        <a:lstStyle/>
        <a:p>
          <a:r>
            <a:rPr lang="en-US" b="0" i="0" dirty="0"/>
            <a:t>Task parallel</a:t>
          </a:r>
          <a:endParaRPr lang="en-US" b="1" dirty="0">
            <a:solidFill>
              <a:schemeClr val="tx1"/>
            </a:solidFill>
          </a:endParaRPr>
        </a:p>
      </dgm:t>
    </dgm:pt>
    <dgm:pt modelId="{ADB4064A-C6D5-1F4A-9AFD-6912F04CA738}" type="parTrans" cxnId="{9B61181C-3824-CB49-8771-D682D75A9A18}">
      <dgm:prSet/>
      <dgm:spPr/>
      <dgm:t>
        <a:bodyPr/>
        <a:lstStyle/>
        <a:p>
          <a:endParaRPr lang="en-US"/>
        </a:p>
      </dgm:t>
    </dgm:pt>
    <dgm:pt modelId="{ADB4D280-1EBC-D649-BDDC-8B097790F58F}" type="sibTrans" cxnId="{9B61181C-3824-CB49-8771-D682D75A9A18}">
      <dgm:prSet/>
      <dgm:spPr>
        <a:blipFill>
          <a:blip xmlns:r="http://schemas.openxmlformats.org/officeDocument/2006/relationships" r:embed="rId2">
            <a:extLst>
              <a:ext uri="{28A0092B-C50C-407E-A947-70E740481C1C}">
                <a14:useLocalDpi xmlns:a14="http://schemas.microsoft.com/office/drawing/2010/main" val="0"/>
              </a:ext>
            </a:extLst>
          </a:blip>
          <a:srcRect/>
          <a:stretch>
            <a:fillRect/>
          </a:stretch>
        </a:blipFill>
      </dgm:spPr>
      <dgm:t>
        <a:bodyPr/>
        <a:lstStyle/>
        <a:p>
          <a:endParaRPr lang="en-US"/>
        </a:p>
      </dgm:t>
    </dgm:pt>
    <dgm:pt modelId="{B09C420D-31BE-7A4B-B287-C31EE0416CE6}">
      <dgm:prSet/>
      <dgm:spPr/>
      <dgm:t>
        <a:bodyPr/>
        <a:lstStyle/>
        <a:p>
          <a:r>
            <a:rPr lang="en-US" b="0" i="0" dirty="0"/>
            <a:t>Message Passing</a:t>
          </a:r>
          <a:endParaRPr lang="en-US" b="1" dirty="0">
            <a:solidFill>
              <a:schemeClr val="tx1"/>
            </a:solidFill>
          </a:endParaRPr>
        </a:p>
      </dgm:t>
    </dgm:pt>
    <dgm:pt modelId="{E3E4939E-C5FD-8B46-AEF4-EB60FFC36C1E}" type="parTrans" cxnId="{53F3DAEE-9A8A-6540-8C30-B220830D44B0}">
      <dgm:prSet/>
      <dgm:spPr/>
      <dgm:t>
        <a:bodyPr/>
        <a:lstStyle/>
        <a:p>
          <a:endParaRPr lang="en-US"/>
        </a:p>
      </dgm:t>
    </dgm:pt>
    <dgm:pt modelId="{394CE78C-CC68-AC43-8124-1157FC8507B1}" type="sibTrans" cxnId="{53F3DAEE-9A8A-6540-8C30-B220830D44B0}">
      <dgm:prSet/>
      <dgm:spPr>
        <a:blipFill>
          <a:blip xmlns:r="http://schemas.openxmlformats.org/officeDocument/2006/relationships" r:embed="rId3">
            <a:extLst>
              <a:ext uri="{28A0092B-C50C-407E-A947-70E740481C1C}">
                <a14:useLocalDpi xmlns:a14="http://schemas.microsoft.com/office/drawing/2010/main" val="0"/>
              </a:ext>
            </a:extLst>
          </a:blip>
          <a:srcRect/>
          <a:stretch>
            <a:fillRect l="-25000" r="-25000"/>
          </a:stretch>
        </a:blipFill>
      </dgm:spPr>
      <dgm:t>
        <a:bodyPr/>
        <a:lstStyle/>
        <a:p>
          <a:endParaRPr lang="en-US"/>
        </a:p>
      </dgm:t>
    </dgm:pt>
    <dgm:pt modelId="{86C384B5-B80A-494F-9A05-64ACB49D8639}" type="pres">
      <dgm:prSet presAssocID="{1AD1C657-1FFB-FC44-87F4-E65EA0F2C60C}" presName="Name0" presStyleCnt="0">
        <dgm:presLayoutVars>
          <dgm:chMax val="21"/>
          <dgm:chPref val="21"/>
        </dgm:presLayoutVars>
      </dgm:prSet>
      <dgm:spPr/>
    </dgm:pt>
    <dgm:pt modelId="{B5CDC5A2-1638-1A4A-859F-31A5C5BE8259}" type="pres">
      <dgm:prSet presAssocID="{6631E397-F2F5-1348-8751-97FDA8DE4FFB}" presName="text1" presStyleCnt="0"/>
      <dgm:spPr/>
    </dgm:pt>
    <dgm:pt modelId="{B117C227-5707-1A4E-A6E3-11BE12A911D8}" type="pres">
      <dgm:prSet presAssocID="{6631E397-F2F5-1348-8751-97FDA8DE4FFB}" presName="textRepeatNode" presStyleLbl="alignNode1" presStyleIdx="0" presStyleCnt="3">
        <dgm:presLayoutVars>
          <dgm:chMax val="0"/>
          <dgm:chPref val="0"/>
          <dgm:bulletEnabled val="1"/>
        </dgm:presLayoutVars>
      </dgm:prSet>
      <dgm:spPr/>
    </dgm:pt>
    <dgm:pt modelId="{D707FE8C-13F6-7646-BE86-2C459266868A}" type="pres">
      <dgm:prSet presAssocID="{6631E397-F2F5-1348-8751-97FDA8DE4FFB}" presName="textaccent1" presStyleCnt="0"/>
      <dgm:spPr/>
    </dgm:pt>
    <dgm:pt modelId="{6BCAC4EA-94E0-9046-9A54-E1C47CEED950}" type="pres">
      <dgm:prSet presAssocID="{6631E397-F2F5-1348-8751-97FDA8DE4FFB}" presName="accentRepeatNode" presStyleLbl="solidAlignAcc1" presStyleIdx="0" presStyleCnt="6"/>
      <dgm:spPr/>
    </dgm:pt>
    <dgm:pt modelId="{02F015E0-9CC3-EB4F-A171-E8675E1908B1}" type="pres">
      <dgm:prSet presAssocID="{A0D1393F-031E-DD4A-9CF4-61D7F51EC258}" presName="image1" presStyleCnt="0"/>
      <dgm:spPr/>
    </dgm:pt>
    <dgm:pt modelId="{2AB22197-13E1-3C4C-B2BA-193CD07CC1D1}" type="pres">
      <dgm:prSet presAssocID="{A0D1393F-031E-DD4A-9CF4-61D7F51EC258}" presName="imageRepeatNode" presStyleLbl="alignAcc1" presStyleIdx="0" presStyleCnt="3"/>
      <dgm:spPr/>
    </dgm:pt>
    <dgm:pt modelId="{C827895D-73E5-A747-9801-E577D132F166}" type="pres">
      <dgm:prSet presAssocID="{A0D1393F-031E-DD4A-9CF4-61D7F51EC258}" presName="imageaccent1" presStyleCnt="0"/>
      <dgm:spPr/>
    </dgm:pt>
    <dgm:pt modelId="{6737ABC5-611B-F848-9A1D-926C742A797B}" type="pres">
      <dgm:prSet presAssocID="{A0D1393F-031E-DD4A-9CF4-61D7F51EC258}" presName="accentRepeatNode" presStyleLbl="solidAlignAcc1" presStyleIdx="1" presStyleCnt="6"/>
      <dgm:spPr/>
    </dgm:pt>
    <dgm:pt modelId="{49F98A9F-7CE6-9847-80DA-5092A7195FD6}" type="pres">
      <dgm:prSet presAssocID="{D35E3E9A-01AA-1A43-AC31-C37AD089AB70}" presName="text2" presStyleCnt="0"/>
      <dgm:spPr/>
    </dgm:pt>
    <dgm:pt modelId="{137B1E2B-E73A-254D-A911-3184C5350CB1}" type="pres">
      <dgm:prSet presAssocID="{D35E3E9A-01AA-1A43-AC31-C37AD089AB70}" presName="textRepeatNode" presStyleLbl="alignNode1" presStyleIdx="1" presStyleCnt="3">
        <dgm:presLayoutVars>
          <dgm:chMax val="0"/>
          <dgm:chPref val="0"/>
          <dgm:bulletEnabled val="1"/>
        </dgm:presLayoutVars>
      </dgm:prSet>
      <dgm:spPr/>
    </dgm:pt>
    <dgm:pt modelId="{FBCBBAD9-D04E-9E4D-A4D7-1D565EBACD18}" type="pres">
      <dgm:prSet presAssocID="{D35E3E9A-01AA-1A43-AC31-C37AD089AB70}" presName="textaccent2" presStyleCnt="0"/>
      <dgm:spPr/>
    </dgm:pt>
    <dgm:pt modelId="{BD542AB5-5E24-3745-AFED-70C5F1E21F0C}" type="pres">
      <dgm:prSet presAssocID="{D35E3E9A-01AA-1A43-AC31-C37AD089AB70}" presName="accentRepeatNode" presStyleLbl="solidAlignAcc1" presStyleIdx="2" presStyleCnt="6"/>
      <dgm:spPr/>
    </dgm:pt>
    <dgm:pt modelId="{75A27D04-AD3B-1042-A28C-7E4B50FDF966}" type="pres">
      <dgm:prSet presAssocID="{ADB4D280-1EBC-D649-BDDC-8B097790F58F}" presName="image2" presStyleCnt="0"/>
      <dgm:spPr/>
    </dgm:pt>
    <dgm:pt modelId="{1317D36E-AE1B-7043-9802-6144F763AD67}" type="pres">
      <dgm:prSet presAssocID="{ADB4D280-1EBC-D649-BDDC-8B097790F58F}" presName="imageRepeatNode" presStyleLbl="alignAcc1" presStyleIdx="1" presStyleCnt="3"/>
      <dgm:spPr/>
    </dgm:pt>
    <dgm:pt modelId="{3C48A4D8-76AF-1E44-A907-E323BFAF537E}" type="pres">
      <dgm:prSet presAssocID="{ADB4D280-1EBC-D649-BDDC-8B097790F58F}" presName="imageaccent2" presStyleCnt="0"/>
      <dgm:spPr/>
    </dgm:pt>
    <dgm:pt modelId="{1512C0C7-3386-5742-9481-27CBDC20744C}" type="pres">
      <dgm:prSet presAssocID="{ADB4D280-1EBC-D649-BDDC-8B097790F58F}" presName="accentRepeatNode" presStyleLbl="solidAlignAcc1" presStyleIdx="3" presStyleCnt="6"/>
      <dgm:spPr/>
    </dgm:pt>
    <dgm:pt modelId="{391F6C3A-9F15-BC49-B499-791369B8DF68}" type="pres">
      <dgm:prSet presAssocID="{B09C420D-31BE-7A4B-B287-C31EE0416CE6}" presName="text3" presStyleCnt="0"/>
      <dgm:spPr/>
    </dgm:pt>
    <dgm:pt modelId="{2C33AF5D-72A6-B24A-8F9A-EC58C2D547A6}" type="pres">
      <dgm:prSet presAssocID="{B09C420D-31BE-7A4B-B287-C31EE0416CE6}" presName="textRepeatNode" presStyleLbl="alignNode1" presStyleIdx="2" presStyleCnt="3">
        <dgm:presLayoutVars>
          <dgm:chMax val="0"/>
          <dgm:chPref val="0"/>
          <dgm:bulletEnabled val="1"/>
        </dgm:presLayoutVars>
      </dgm:prSet>
      <dgm:spPr/>
    </dgm:pt>
    <dgm:pt modelId="{2C0CBCBA-13F8-6D49-A2E3-10EB96C0BA19}" type="pres">
      <dgm:prSet presAssocID="{B09C420D-31BE-7A4B-B287-C31EE0416CE6}" presName="textaccent3" presStyleCnt="0"/>
      <dgm:spPr/>
    </dgm:pt>
    <dgm:pt modelId="{EA65B458-5F68-2E4B-9C8A-3B00C640E83D}" type="pres">
      <dgm:prSet presAssocID="{B09C420D-31BE-7A4B-B287-C31EE0416CE6}" presName="accentRepeatNode" presStyleLbl="solidAlignAcc1" presStyleIdx="4" presStyleCnt="6"/>
      <dgm:spPr/>
    </dgm:pt>
    <dgm:pt modelId="{AA0F951F-D69B-6345-A762-865061B5B972}" type="pres">
      <dgm:prSet presAssocID="{394CE78C-CC68-AC43-8124-1157FC8507B1}" presName="image3" presStyleCnt="0"/>
      <dgm:spPr/>
    </dgm:pt>
    <dgm:pt modelId="{09361BDB-3C0E-A24E-AFCB-6D010D38C5F1}" type="pres">
      <dgm:prSet presAssocID="{394CE78C-CC68-AC43-8124-1157FC8507B1}" presName="imageRepeatNode" presStyleLbl="alignAcc1" presStyleIdx="2" presStyleCnt="3"/>
      <dgm:spPr/>
    </dgm:pt>
    <dgm:pt modelId="{92C4E836-BFCF-744C-8283-958235025F79}" type="pres">
      <dgm:prSet presAssocID="{394CE78C-CC68-AC43-8124-1157FC8507B1}" presName="imageaccent3" presStyleCnt="0"/>
      <dgm:spPr/>
    </dgm:pt>
    <dgm:pt modelId="{12DFDEAF-4F1C-D749-B853-ADA4968A6E03}" type="pres">
      <dgm:prSet presAssocID="{394CE78C-CC68-AC43-8124-1157FC8507B1}" presName="accentRepeatNode" presStyleLbl="solidAlignAcc1" presStyleIdx="5" presStyleCnt="6"/>
      <dgm:spPr/>
    </dgm:pt>
  </dgm:ptLst>
  <dgm:cxnLst>
    <dgm:cxn modelId="{9B61181C-3824-CB49-8771-D682D75A9A18}" srcId="{1AD1C657-1FFB-FC44-87F4-E65EA0F2C60C}" destId="{D35E3E9A-01AA-1A43-AC31-C37AD089AB70}" srcOrd="1" destOrd="0" parTransId="{ADB4064A-C6D5-1F4A-9AFD-6912F04CA738}" sibTransId="{ADB4D280-1EBC-D649-BDDC-8B097790F58F}"/>
    <dgm:cxn modelId="{F7ABB545-9EA7-5E4C-AE45-00970F5881BC}" type="presOf" srcId="{ADB4D280-1EBC-D649-BDDC-8B097790F58F}" destId="{1317D36E-AE1B-7043-9802-6144F763AD67}" srcOrd="0" destOrd="0" presId="urn:microsoft.com/office/officeart/2008/layout/HexagonCluster"/>
    <dgm:cxn modelId="{5CC7FF46-A082-7E40-895B-51B9875E6FE4}" type="presOf" srcId="{394CE78C-CC68-AC43-8124-1157FC8507B1}" destId="{09361BDB-3C0E-A24E-AFCB-6D010D38C5F1}" srcOrd="0" destOrd="0" presId="urn:microsoft.com/office/officeart/2008/layout/HexagonCluster"/>
    <dgm:cxn modelId="{D69F254A-CAD6-034F-96ED-A54AE5DE34B9}" type="presOf" srcId="{1AD1C657-1FFB-FC44-87F4-E65EA0F2C60C}" destId="{86C384B5-B80A-494F-9A05-64ACB49D8639}" srcOrd="0" destOrd="0" presId="urn:microsoft.com/office/officeart/2008/layout/HexagonCluster"/>
    <dgm:cxn modelId="{04B06671-DB13-8840-B6B9-51CFA95C31CA}" type="presOf" srcId="{6631E397-F2F5-1348-8751-97FDA8DE4FFB}" destId="{B117C227-5707-1A4E-A6E3-11BE12A911D8}" srcOrd="0" destOrd="0" presId="urn:microsoft.com/office/officeart/2008/layout/HexagonCluster"/>
    <dgm:cxn modelId="{69EE0A8C-AEE2-3644-8439-AB661C4F67AF}" type="presOf" srcId="{D35E3E9A-01AA-1A43-AC31-C37AD089AB70}" destId="{137B1E2B-E73A-254D-A911-3184C5350CB1}" srcOrd="0" destOrd="0" presId="urn:microsoft.com/office/officeart/2008/layout/HexagonCluster"/>
    <dgm:cxn modelId="{6DB17E91-DD99-0448-BC4D-D8C9A8324235}" srcId="{1AD1C657-1FFB-FC44-87F4-E65EA0F2C60C}" destId="{6631E397-F2F5-1348-8751-97FDA8DE4FFB}" srcOrd="0" destOrd="0" parTransId="{34EB8836-BD70-014E-99B4-42A0541130E1}" sibTransId="{A0D1393F-031E-DD4A-9CF4-61D7F51EC258}"/>
    <dgm:cxn modelId="{6F498CD5-5227-6F44-96F6-EA74E11BDE1E}" type="presOf" srcId="{A0D1393F-031E-DD4A-9CF4-61D7F51EC258}" destId="{2AB22197-13E1-3C4C-B2BA-193CD07CC1D1}" srcOrd="0" destOrd="0" presId="urn:microsoft.com/office/officeart/2008/layout/HexagonCluster"/>
    <dgm:cxn modelId="{53F3DAEE-9A8A-6540-8C30-B220830D44B0}" srcId="{1AD1C657-1FFB-FC44-87F4-E65EA0F2C60C}" destId="{B09C420D-31BE-7A4B-B287-C31EE0416CE6}" srcOrd="2" destOrd="0" parTransId="{E3E4939E-C5FD-8B46-AEF4-EB60FFC36C1E}" sibTransId="{394CE78C-CC68-AC43-8124-1157FC8507B1}"/>
    <dgm:cxn modelId="{FAE934FD-46F1-F941-9C0A-3E7DFCB99235}" type="presOf" srcId="{B09C420D-31BE-7A4B-B287-C31EE0416CE6}" destId="{2C33AF5D-72A6-B24A-8F9A-EC58C2D547A6}" srcOrd="0" destOrd="0" presId="urn:microsoft.com/office/officeart/2008/layout/HexagonCluster"/>
    <dgm:cxn modelId="{64819414-6FE1-524D-95B5-F610CCA1B476}" type="presParOf" srcId="{86C384B5-B80A-494F-9A05-64ACB49D8639}" destId="{B5CDC5A2-1638-1A4A-859F-31A5C5BE8259}" srcOrd="0" destOrd="0" presId="urn:microsoft.com/office/officeart/2008/layout/HexagonCluster"/>
    <dgm:cxn modelId="{10164108-84E4-4046-AEE9-3799834CDA93}" type="presParOf" srcId="{B5CDC5A2-1638-1A4A-859F-31A5C5BE8259}" destId="{B117C227-5707-1A4E-A6E3-11BE12A911D8}" srcOrd="0" destOrd="0" presId="urn:microsoft.com/office/officeart/2008/layout/HexagonCluster"/>
    <dgm:cxn modelId="{5860EBB1-66CD-AE4C-B4FB-2364E09C4EB2}" type="presParOf" srcId="{86C384B5-B80A-494F-9A05-64ACB49D8639}" destId="{D707FE8C-13F6-7646-BE86-2C459266868A}" srcOrd="1" destOrd="0" presId="urn:microsoft.com/office/officeart/2008/layout/HexagonCluster"/>
    <dgm:cxn modelId="{5F25489E-F5CD-4F46-8908-939934747F8C}" type="presParOf" srcId="{D707FE8C-13F6-7646-BE86-2C459266868A}" destId="{6BCAC4EA-94E0-9046-9A54-E1C47CEED950}" srcOrd="0" destOrd="0" presId="urn:microsoft.com/office/officeart/2008/layout/HexagonCluster"/>
    <dgm:cxn modelId="{0D7DDC5E-78CE-E14A-8535-46CD661D275F}" type="presParOf" srcId="{86C384B5-B80A-494F-9A05-64ACB49D8639}" destId="{02F015E0-9CC3-EB4F-A171-E8675E1908B1}" srcOrd="2" destOrd="0" presId="urn:microsoft.com/office/officeart/2008/layout/HexagonCluster"/>
    <dgm:cxn modelId="{51DFAFB4-56B9-B04B-993F-76B13DF2619A}" type="presParOf" srcId="{02F015E0-9CC3-EB4F-A171-E8675E1908B1}" destId="{2AB22197-13E1-3C4C-B2BA-193CD07CC1D1}" srcOrd="0" destOrd="0" presId="urn:microsoft.com/office/officeart/2008/layout/HexagonCluster"/>
    <dgm:cxn modelId="{6017B592-D77A-1B45-B0D1-D22476BAAB72}" type="presParOf" srcId="{86C384B5-B80A-494F-9A05-64ACB49D8639}" destId="{C827895D-73E5-A747-9801-E577D132F166}" srcOrd="3" destOrd="0" presId="urn:microsoft.com/office/officeart/2008/layout/HexagonCluster"/>
    <dgm:cxn modelId="{A6D07A40-92AD-6D4E-9A82-B620A945F36E}" type="presParOf" srcId="{C827895D-73E5-A747-9801-E577D132F166}" destId="{6737ABC5-611B-F848-9A1D-926C742A797B}" srcOrd="0" destOrd="0" presId="urn:microsoft.com/office/officeart/2008/layout/HexagonCluster"/>
    <dgm:cxn modelId="{18E83FA6-EA20-9842-B91F-9F1C7E4CFE16}" type="presParOf" srcId="{86C384B5-B80A-494F-9A05-64ACB49D8639}" destId="{49F98A9F-7CE6-9847-80DA-5092A7195FD6}" srcOrd="4" destOrd="0" presId="urn:microsoft.com/office/officeart/2008/layout/HexagonCluster"/>
    <dgm:cxn modelId="{7326449B-5267-5145-AA1D-78C7C1A5AADE}" type="presParOf" srcId="{49F98A9F-7CE6-9847-80DA-5092A7195FD6}" destId="{137B1E2B-E73A-254D-A911-3184C5350CB1}" srcOrd="0" destOrd="0" presId="urn:microsoft.com/office/officeart/2008/layout/HexagonCluster"/>
    <dgm:cxn modelId="{0EF67238-D832-8E47-810A-2BDBDF284AE2}" type="presParOf" srcId="{86C384B5-B80A-494F-9A05-64ACB49D8639}" destId="{FBCBBAD9-D04E-9E4D-A4D7-1D565EBACD18}" srcOrd="5" destOrd="0" presId="urn:microsoft.com/office/officeart/2008/layout/HexagonCluster"/>
    <dgm:cxn modelId="{F564DC2A-63A8-ED42-81E1-179514EBEFB4}" type="presParOf" srcId="{FBCBBAD9-D04E-9E4D-A4D7-1D565EBACD18}" destId="{BD542AB5-5E24-3745-AFED-70C5F1E21F0C}" srcOrd="0" destOrd="0" presId="urn:microsoft.com/office/officeart/2008/layout/HexagonCluster"/>
    <dgm:cxn modelId="{1D7593AE-8082-CE42-99F9-70AC0365FF3F}" type="presParOf" srcId="{86C384B5-B80A-494F-9A05-64ACB49D8639}" destId="{75A27D04-AD3B-1042-A28C-7E4B50FDF966}" srcOrd="6" destOrd="0" presId="urn:microsoft.com/office/officeart/2008/layout/HexagonCluster"/>
    <dgm:cxn modelId="{C4720FDF-10B3-694D-881E-B442C59E9A69}" type="presParOf" srcId="{75A27D04-AD3B-1042-A28C-7E4B50FDF966}" destId="{1317D36E-AE1B-7043-9802-6144F763AD67}" srcOrd="0" destOrd="0" presId="urn:microsoft.com/office/officeart/2008/layout/HexagonCluster"/>
    <dgm:cxn modelId="{6BC70281-C832-8041-884D-8D8DCA4EFC4E}" type="presParOf" srcId="{86C384B5-B80A-494F-9A05-64ACB49D8639}" destId="{3C48A4D8-76AF-1E44-A907-E323BFAF537E}" srcOrd="7" destOrd="0" presId="urn:microsoft.com/office/officeart/2008/layout/HexagonCluster"/>
    <dgm:cxn modelId="{EF1EF632-AF2C-C542-98E7-8EE90F7D00BB}" type="presParOf" srcId="{3C48A4D8-76AF-1E44-A907-E323BFAF537E}" destId="{1512C0C7-3386-5742-9481-27CBDC20744C}" srcOrd="0" destOrd="0" presId="urn:microsoft.com/office/officeart/2008/layout/HexagonCluster"/>
    <dgm:cxn modelId="{D820E5D2-1414-EB46-8B05-5F41BCFA8598}" type="presParOf" srcId="{86C384B5-B80A-494F-9A05-64ACB49D8639}" destId="{391F6C3A-9F15-BC49-B499-791369B8DF68}" srcOrd="8" destOrd="0" presId="urn:microsoft.com/office/officeart/2008/layout/HexagonCluster"/>
    <dgm:cxn modelId="{C321CACA-A348-9E46-9DFC-5430F8B1FCDE}" type="presParOf" srcId="{391F6C3A-9F15-BC49-B499-791369B8DF68}" destId="{2C33AF5D-72A6-B24A-8F9A-EC58C2D547A6}" srcOrd="0" destOrd="0" presId="urn:microsoft.com/office/officeart/2008/layout/HexagonCluster"/>
    <dgm:cxn modelId="{D3804168-1A92-354A-BE4E-A8730E6F7CD6}" type="presParOf" srcId="{86C384B5-B80A-494F-9A05-64ACB49D8639}" destId="{2C0CBCBA-13F8-6D49-A2E3-10EB96C0BA19}" srcOrd="9" destOrd="0" presId="urn:microsoft.com/office/officeart/2008/layout/HexagonCluster"/>
    <dgm:cxn modelId="{FE24243B-6B20-1046-B867-D62F08433892}" type="presParOf" srcId="{2C0CBCBA-13F8-6D49-A2E3-10EB96C0BA19}" destId="{EA65B458-5F68-2E4B-9C8A-3B00C640E83D}" srcOrd="0" destOrd="0" presId="urn:microsoft.com/office/officeart/2008/layout/HexagonCluster"/>
    <dgm:cxn modelId="{8E46BCC5-6AF0-FB49-916A-E5C1699EA74D}" type="presParOf" srcId="{86C384B5-B80A-494F-9A05-64ACB49D8639}" destId="{AA0F951F-D69B-6345-A762-865061B5B972}" srcOrd="10" destOrd="0" presId="urn:microsoft.com/office/officeart/2008/layout/HexagonCluster"/>
    <dgm:cxn modelId="{D33C9BB6-8921-4C45-BD87-7A5234505F97}" type="presParOf" srcId="{AA0F951F-D69B-6345-A762-865061B5B972}" destId="{09361BDB-3C0E-A24E-AFCB-6D010D38C5F1}" srcOrd="0" destOrd="0" presId="urn:microsoft.com/office/officeart/2008/layout/HexagonCluster"/>
    <dgm:cxn modelId="{1EA2F084-8C23-F14F-A70E-AE6202EE6BE0}" type="presParOf" srcId="{86C384B5-B80A-494F-9A05-64ACB49D8639}" destId="{92C4E836-BFCF-744C-8283-958235025F79}" srcOrd="11" destOrd="0" presId="urn:microsoft.com/office/officeart/2008/layout/HexagonCluster"/>
    <dgm:cxn modelId="{BB752BAA-E916-4244-87BE-398F70CC0F11}" type="presParOf" srcId="{92C4E836-BFCF-744C-8283-958235025F79}" destId="{12DFDEAF-4F1C-D749-B853-ADA4968A6E03}" srcOrd="0" destOrd="0" presId="urn:microsoft.com/office/officeart/2008/layout/HexagonCluster"/>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8A74D34-0FAF-504B-BF3B-6B5BF39E7A6F}" type="doc">
      <dgm:prSet loTypeId="urn:microsoft.com/office/officeart/2005/8/layout/cycle2" loCatId="cycle" qsTypeId="urn:microsoft.com/office/officeart/2005/8/quickstyle/simple1" qsCatId="simple" csTypeId="urn:microsoft.com/office/officeart/2005/8/colors/colorful1" csCatId="colorful" phldr="1"/>
      <dgm:spPr/>
      <dgm:t>
        <a:bodyPr/>
        <a:lstStyle/>
        <a:p>
          <a:endParaRPr lang="en-US"/>
        </a:p>
      </dgm:t>
    </dgm:pt>
    <dgm:pt modelId="{EDA9C7E8-F5D5-164B-B6F4-A8CD2009AA74}">
      <dgm:prSet phldrT="[Text]" custT="1"/>
      <dgm:spPr/>
      <dgm:t>
        <a:bodyPr/>
        <a:lstStyle/>
        <a:p>
          <a:pPr>
            <a:buFont typeface="Arial" panose="020B0604020202020204" pitchFamily="34" charset="0"/>
            <a:buChar char="•"/>
          </a:pPr>
          <a:r>
            <a:rPr lang="en-US" sz="1400" dirty="0"/>
            <a:t>productivity</a:t>
          </a:r>
        </a:p>
      </dgm:t>
    </dgm:pt>
    <dgm:pt modelId="{A104CC60-A3D1-1149-A98B-79F95D18F03F}" type="parTrans" cxnId="{034BF47A-0506-8F46-930B-274747E7A108}">
      <dgm:prSet/>
      <dgm:spPr/>
      <dgm:t>
        <a:bodyPr/>
        <a:lstStyle/>
        <a:p>
          <a:endParaRPr lang="en-US"/>
        </a:p>
      </dgm:t>
    </dgm:pt>
    <dgm:pt modelId="{64F22413-BD05-C34C-A519-49B1E3D868F2}" type="sibTrans" cxnId="{034BF47A-0506-8F46-930B-274747E7A108}">
      <dgm:prSet/>
      <dgm:spPr/>
      <dgm:t>
        <a:bodyPr/>
        <a:lstStyle/>
        <a:p>
          <a:endParaRPr lang="en-US"/>
        </a:p>
      </dgm:t>
    </dgm:pt>
    <dgm:pt modelId="{82B10E7F-C667-EE4D-B92A-174899E6B60B}">
      <dgm:prSet custT="1"/>
      <dgm:spPr/>
      <dgm:t>
        <a:bodyPr/>
        <a:lstStyle/>
        <a:p>
          <a:r>
            <a:rPr lang="en-US" sz="1400" dirty="0"/>
            <a:t>composability</a:t>
          </a:r>
        </a:p>
      </dgm:t>
    </dgm:pt>
    <dgm:pt modelId="{A06BEBF3-B51B-F544-A594-31D920EAD8E6}" type="parTrans" cxnId="{6C999228-4A1A-4F47-91DE-8A93FB606018}">
      <dgm:prSet/>
      <dgm:spPr/>
      <dgm:t>
        <a:bodyPr/>
        <a:lstStyle/>
        <a:p>
          <a:endParaRPr lang="en-US"/>
        </a:p>
      </dgm:t>
    </dgm:pt>
    <dgm:pt modelId="{101E2311-91AD-F544-BCDD-C9C4946DCC04}" type="sibTrans" cxnId="{6C999228-4A1A-4F47-91DE-8A93FB606018}">
      <dgm:prSet/>
      <dgm:spPr/>
      <dgm:t>
        <a:bodyPr/>
        <a:lstStyle/>
        <a:p>
          <a:endParaRPr lang="en-US"/>
        </a:p>
      </dgm:t>
    </dgm:pt>
    <dgm:pt modelId="{FC36150D-37BA-9A43-BD44-7BB7A72F22F9}">
      <dgm:prSet custT="1"/>
      <dgm:spPr/>
      <dgm:t>
        <a:bodyPr/>
        <a:lstStyle/>
        <a:p>
          <a:r>
            <a:rPr lang="en-US" sz="1400" dirty="0"/>
            <a:t>maintainability</a:t>
          </a:r>
        </a:p>
      </dgm:t>
    </dgm:pt>
    <dgm:pt modelId="{8BF191B9-6163-DD4F-8B09-9EC7D3657F1B}" type="parTrans" cxnId="{02D9B2E2-1DA1-1E4E-8662-B44055A7B4C0}">
      <dgm:prSet/>
      <dgm:spPr/>
      <dgm:t>
        <a:bodyPr/>
        <a:lstStyle/>
        <a:p>
          <a:endParaRPr lang="en-US"/>
        </a:p>
      </dgm:t>
    </dgm:pt>
    <dgm:pt modelId="{4AA6EEDE-7891-5043-9986-14D2E35014A7}" type="sibTrans" cxnId="{02D9B2E2-1DA1-1E4E-8662-B44055A7B4C0}">
      <dgm:prSet/>
      <dgm:spPr/>
      <dgm:t>
        <a:bodyPr/>
        <a:lstStyle/>
        <a:p>
          <a:endParaRPr lang="en-US"/>
        </a:p>
      </dgm:t>
    </dgm:pt>
    <dgm:pt modelId="{73E68798-F21F-E74E-88C9-CC93C3FECE2A}">
      <dgm:prSet custT="1"/>
      <dgm:spPr/>
      <dgm:t>
        <a:bodyPr/>
        <a:lstStyle/>
        <a:p>
          <a:r>
            <a:rPr lang="en-US" sz="1400" dirty="0"/>
            <a:t>performance</a:t>
          </a:r>
        </a:p>
      </dgm:t>
    </dgm:pt>
    <dgm:pt modelId="{DD2F64E5-47F2-9846-ABF2-280340602F89}" type="parTrans" cxnId="{69D45421-E476-ED4A-AAE9-5AE9BDE668F8}">
      <dgm:prSet/>
      <dgm:spPr/>
      <dgm:t>
        <a:bodyPr/>
        <a:lstStyle/>
        <a:p>
          <a:endParaRPr lang="en-US"/>
        </a:p>
      </dgm:t>
    </dgm:pt>
    <dgm:pt modelId="{CE2A19EA-E810-AF44-8357-B6E4A313721B}" type="sibTrans" cxnId="{69D45421-E476-ED4A-AAE9-5AE9BDE668F8}">
      <dgm:prSet/>
      <dgm:spPr/>
      <dgm:t>
        <a:bodyPr/>
        <a:lstStyle/>
        <a:p>
          <a:endParaRPr lang="en-US"/>
        </a:p>
      </dgm:t>
    </dgm:pt>
    <dgm:pt modelId="{7C2DBACD-2615-2C45-BD0A-2A77D0EF5D3D}">
      <dgm:prSet custT="1"/>
      <dgm:spPr/>
      <dgm:t>
        <a:bodyPr/>
        <a:lstStyle/>
        <a:p>
          <a:r>
            <a:rPr lang="en-US" sz="1400" dirty="0"/>
            <a:t>community</a:t>
          </a:r>
        </a:p>
      </dgm:t>
    </dgm:pt>
    <dgm:pt modelId="{C49EF186-879F-E14D-9597-06D628CA4202}" type="parTrans" cxnId="{56167976-73DB-B74C-9359-C396869900CF}">
      <dgm:prSet/>
      <dgm:spPr/>
      <dgm:t>
        <a:bodyPr/>
        <a:lstStyle/>
        <a:p>
          <a:endParaRPr lang="en-US"/>
        </a:p>
      </dgm:t>
    </dgm:pt>
    <dgm:pt modelId="{AC6BF812-EF22-A54E-9B2C-1EBBB4EC5FD1}" type="sibTrans" cxnId="{56167976-73DB-B74C-9359-C396869900CF}">
      <dgm:prSet/>
      <dgm:spPr/>
      <dgm:t>
        <a:bodyPr/>
        <a:lstStyle/>
        <a:p>
          <a:endParaRPr lang="en-US"/>
        </a:p>
      </dgm:t>
    </dgm:pt>
    <dgm:pt modelId="{241CF9AB-6971-2E41-AC78-FB21DC998800}">
      <dgm:prSet custT="1"/>
      <dgm:spPr/>
      <dgm:t>
        <a:bodyPr/>
        <a:lstStyle/>
        <a:p>
          <a:r>
            <a:rPr lang="en-US" sz="1400" dirty="0"/>
            <a:t>innovation</a:t>
          </a:r>
        </a:p>
      </dgm:t>
    </dgm:pt>
    <dgm:pt modelId="{8DD1B2F2-CB85-7547-9550-D22C3FC621A5}" type="parTrans" cxnId="{634B66AF-C840-DF45-A55E-B7F6B728D091}">
      <dgm:prSet/>
      <dgm:spPr/>
      <dgm:t>
        <a:bodyPr/>
        <a:lstStyle/>
        <a:p>
          <a:endParaRPr lang="en-US"/>
        </a:p>
      </dgm:t>
    </dgm:pt>
    <dgm:pt modelId="{F1631F26-8220-3346-84EB-E56E1500C99E}" type="sibTrans" cxnId="{634B66AF-C840-DF45-A55E-B7F6B728D091}">
      <dgm:prSet/>
      <dgm:spPr/>
      <dgm:t>
        <a:bodyPr/>
        <a:lstStyle/>
        <a:p>
          <a:endParaRPr lang="en-US"/>
        </a:p>
      </dgm:t>
    </dgm:pt>
    <dgm:pt modelId="{456F12BC-4298-7F44-A7F9-7A56E1488253}" type="pres">
      <dgm:prSet presAssocID="{48A74D34-0FAF-504B-BF3B-6B5BF39E7A6F}" presName="cycle" presStyleCnt="0">
        <dgm:presLayoutVars>
          <dgm:dir/>
          <dgm:resizeHandles val="exact"/>
        </dgm:presLayoutVars>
      </dgm:prSet>
      <dgm:spPr/>
    </dgm:pt>
    <dgm:pt modelId="{063CF444-E66E-CE40-8B89-2F9FC80FA530}" type="pres">
      <dgm:prSet presAssocID="{EDA9C7E8-F5D5-164B-B6F4-A8CD2009AA74}" presName="node" presStyleLbl="node1" presStyleIdx="0" presStyleCnt="6">
        <dgm:presLayoutVars>
          <dgm:bulletEnabled val="1"/>
        </dgm:presLayoutVars>
      </dgm:prSet>
      <dgm:spPr/>
    </dgm:pt>
    <dgm:pt modelId="{F00147C3-B8E7-5A4E-B3BB-410BB2EAED31}" type="pres">
      <dgm:prSet presAssocID="{64F22413-BD05-C34C-A519-49B1E3D868F2}" presName="sibTrans" presStyleLbl="sibTrans2D1" presStyleIdx="0" presStyleCnt="6"/>
      <dgm:spPr/>
    </dgm:pt>
    <dgm:pt modelId="{3004E3AD-DF33-4A47-A656-C9AAAD2C608F}" type="pres">
      <dgm:prSet presAssocID="{64F22413-BD05-C34C-A519-49B1E3D868F2}" presName="connectorText" presStyleLbl="sibTrans2D1" presStyleIdx="0" presStyleCnt="6"/>
      <dgm:spPr/>
    </dgm:pt>
    <dgm:pt modelId="{7FC4302E-02C5-2B49-9CE2-671C67B5EFAC}" type="pres">
      <dgm:prSet presAssocID="{82B10E7F-C667-EE4D-B92A-174899E6B60B}" presName="node" presStyleLbl="node1" presStyleIdx="1" presStyleCnt="6">
        <dgm:presLayoutVars>
          <dgm:bulletEnabled val="1"/>
        </dgm:presLayoutVars>
      </dgm:prSet>
      <dgm:spPr/>
    </dgm:pt>
    <dgm:pt modelId="{61432049-B0CE-B84A-8083-27FDD86BA466}" type="pres">
      <dgm:prSet presAssocID="{101E2311-91AD-F544-BCDD-C9C4946DCC04}" presName="sibTrans" presStyleLbl="sibTrans2D1" presStyleIdx="1" presStyleCnt="6"/>
      <dgm:spPr/>
    </dgm:pt>
    <dgm:pt modelId="{29A405E2-2A01-004C-A2A9-F0767A8CE257}" type="pres">
      <dgm:prSet presAssocID="{101E2311-91AD-F544-BCDD-C9C4946DCC04}" presName="connectorText" presStyleLbl="sibTrans2D1" presStyleIdx="1" presStyleCnt="6"/>
      <dgm:spPr/>
    </dgm:pt>
    <dgm:pt modelId="{403D30DB-7F62-C245-80D3-252E2496EB3E}" type="pres">
      <dgm:prSet presAssocID="{FC36150D-37BA-9A43-BD44-7BB7A72F22F9}" presName="node" presStyleLbl="node1" presStyleIdx="2" presStyleCnt="6">
        <dgm:presLayoutVars>
          <dgm:bulletEnabled val="1"/>
        </dgm:presLayoutVars>
      </dgm:prSet>
      <dgm:spPr/>
    </dgm:pt>
    <dgm:pt modelId="{E3589C9D-D1F6-AF47-A4B5-84EB6CDA1DDF}" type="pres">
      <dgm:prSet presAssocID="{4AA6EEDE-7891-5043-9986-14D2E35014A7}" presName="sibTrans" presStyleLbl="sibTrans2D1" presStyleIdx="2" presStyleCnt="6"/>
      <dgm:spPr/>
    </dgm:pt>
    <dgm:pt modelId="{EB88D821-79D7-B344-A5FB-52399B6A875D}" type="pres">
      <dgm:prSet presAssocID="{4AA6EEDE-7891-5043-9986-14D2E35014A7}" presName="connectorText" presStyleLbl="sibTrans2D1" presStyleIdx="2" presStyleCnt="6"/>
      <dgm:spPr/>
    </dgm:pt>
    <dgm:pt modelId="{BA6A94D9-3D80-E845-90D5-CABC7D24876B}" type="pres">
      <dgm:prSet presAssocID="{73E68798-F21F-E74E-88C9-CC93C3FECE2A}" presName="node" presStyleLbl="node1" presStyleIdx="3" presStyleCnt="6">
        <dgm:presLayoutVars>
          <dgm:bulletEnabled val="1"/>
        </dgm:presLayoutVars>
      </dgm:prSet>
      <dgm:spPr/>
    </dgm:pt>
    <dgm:pt modelId="{954C6070-51B3-2C49-8A98-4259E10EA0D9}" type="pres">
      <dgm:prSet presAssocID="{CE2A19EA-E810-AF44-8357-B6E4A313721B}" presName="sibTrans" presStyleLbl="sibTrans2D1" presStyleIdx="3" presStyleCnt="6"/>
      <dgm:spPr/>
    </dgm:pt>
    <dgm:pt modelId="{2E543722-B596-1949-81A5-97A8E4AEDA16}" type="pres">
      <dgm:prSet presAssocID="{CE2A19EA-E810-AF44-8357-B6E4A313721B}" presName="connectorText" presStyleLbl="sibTrans2D1" presStyleIdx="3" presStyleCnt="6"/>
      <dgm:spPr/>
    </dgm:pt>
    <dgm:pt modelId="{0E45EFB5-1892-6C47-B6E0-255F6BE79F3C}" type="pres">
      <dgm:prSet presAssocID="{7C2DBACD-2615-2C45-BD0A-2A77D0EF5D3D}" presName="node" presStyleLbl="node1" presStyleIdx="4" presStyleCnt="6">
        <dgm:presLayoutVars>
          <dgm:bulletEnabled val="1"/>
        </dgm:presLayoutVars>
      </dgm:prSet>
      <dgm:spPr/>
    </dgm:pt>
    <dgm:pt modelId="{44A491B5-59C3-E143-BCA8-730FDE13E164}" type="pres">
      <dgm:prSet presAssocID="{AC6BF812-EF22-A54E-9B2C-1EBBB4EC5FD1}" presName="sibTrans" presStyleLbl="sibTrans2D1" presStyleIdx="4" presStyleCnt="6"/>
      <dgm:spPr/>
    </dgm:pt>
    <dgm:pt modelId="{B3DD3DE2-BED6-D442-9FBA-9C2670481331}" type="pres">
      <dgm:prSet presAssocID="{AC6BF812-EF22-A54E-9B2C-1EBBB4EC5FD1}" presName="connectorText" presStyleLbl="sibTrans2D1" presStyleIdx="4" presStyleCnt="6"/>
      <dgm:spPr/>
    </dgm:pt>
    <dgm:pt modelId="{00F90559-2F53-CD4A-8083-A000D78872CD}" type="pres">
      <dgm:prSet presAssocID="{241CF9AB-6971-2E41-AC78-FB21DC998800}" presName="node" presStyleLbl="node1" presStyleIdx="5" presStyleCnt="6">
        <dgm:presLayoutVars>
          <dgm:bulletEnabled val="1"/>
        </dgm:presLayoutVars>
      </dgm:prSet>
      <dgm:spPr/>
    </dgm:pt>
    <dgm:pt modelId="{B25B1367-593D-314A-86F2-9D975E0916C5}" type="pres">
      <dgm:prSet presAssocID="{F1631F26-8220-3346-84EB-E56E1500C99E}" presName="sibTrans" presStyleLbl="sibTrans2D1" presStyleIdx="5" presStyleCnt="6"/>
      <dgm:spPr/>
    </dgm:pt>
    <dgm:pt modelId="{6447C924-B347-D342-8103-3EE58E69AF78}" type="pres">
      <dgm:prSet presAssocID="{F1631F26-8220-3346-84EB-E56E1500C99E}" presName="connectorText" presStyleLbl="sibTrans2D1" presStyleIdx="5" presStyleCnt="6"/>
      <dgm:spPr/>
    </dgm:pt>
  </dgm:ptLst>
  <dgm:cxnLst>
    <dgm:cxn modelId="{9B0DE205-DBB5-974C-8938-9C4D54CBEDF8}" type="presOf" srcId="{4AA6EEDE-7891-5043-9986-14D2E35014A7}" destId="{EB88D821-79D7-B344-A5FB-52399B6A875D}" srcOrd="1" destOrd="0" presId="urn:microsoft.com/office/officeart/2005/8/layout/cycle2"/>
    <dgm:cxn modelId="{6D4D0F0A-A546-9E47-8BA5-DF87BE2C42CD}" type="presOf" srcId="{CE2A19EA-E810-AF44-8357-B6E4A313721B}" destId="{2E543722-B596-1949-81A5-97A8E4AEDA16}" srcOrd="1" destOrd="0" presId="urn:microsoft.com/office/officeart/2005/8/layout/cycle2"/>
    <dgm:cxn modelId="{69D45421-E476-ED4A-AAE9-5AE9BDE668F8}" srcId="{48A74D34-0FAF-504B-BF3B-6B5BF39E7A6F}" destId="{73E68798-F21F-E74E-88C9-CC93C3FECE2A}" srcOrd="3" destOrd="0" parTransId="{DD2F64E5-47F2-9846-ABF2-280340602F89}" sibTransId="{CE2A19EA-E810-AF44-8357-B6E4A313721B}"/>
    <dgm:cxn modelId="{8D912E25-9ECC-C441-8A08-129C4111C766}" type="presOf" srcId="{64F22413-BD05-C34C-A519-49B1E3D868F2}" destId="{3004E3AD-DF33-4A47-A656-C9AAAD2C608F}" srcOrd="1" destOrd="0" presId="urn:microsoft.com/office/officeart/2005/8/layout/cycle2"/>
    <dgm:cxn modelId="{6C999228-4A1A-4F47-91DE-8A93FB606018}" srcId="{48A74D34-0FAF-504B-BF3B-6B5BF39E7A6F}" destId="{82B10E7F-C667-EE4D-B92A-174899E6B60B}" srcOrd="1" destOrd="0" parTransId="{A06BEBF3-B51B-F544-A594-31D920EAD8E6}" sibTransId="{101E2311-91AD-F544-BCDD-C9C4946DCC04}"/>
    <dgm:cxn modelId="{0CEF5E36-9D8C-E04F-84AB-C6A8BBA739F8}" type="presOf" srcId="{101E2311-91AD-F544-BCDD-C9C4946DCC04}" destId="{61432049-B0CE-B84A-8083-27FDD86BA466}" srcOrd="0" destOrd="0" presId="urn:microsoft.com/office/officeart/2005/8/layout/cycle2"/>
    <dgm:cxn modelId="{FCCDDD40-93D0-F24E-A6AE-9E90C18E38A9}" type="presOf" srcId="{4AA6EEDE-7891-5043-9986-14D2E35014A7}" destId="{E3589C9D-D1F6-AF47-A4B5-84EB6CDA1DDF}" srcOrd="0" destOrd="0" presId="urn:microsoft.com/office/officeart/2005/8/layout/cycle2"/>
    <dgm:cxn modelId="{B5840141-F610-D549-8256-F3D08DFB1F93}" type="presOf" srcId="{AC6BF812-EF22-A54E-9B2C-1EBBB4EC5FD1}" destId="{44A491B5-59C3-E143-BCA8-730FDE13E164}" srcOrd="0" destOrd="0" presId="urn:microsoft.com/office/officeart/2005/8/layout/cycle2"/>
    <dgm:cxn modelId="{9B4D7342-667F-394E-B4CE-E683EA08BEDE}" type="presOf" srcId="{CE2A19EA-E810-AF44-8357-B6E4A313721B}" destId="{954C6070-51B3-2C49-8A98-4259E10EA0D9}" srcOrd="0" destOrd="0" presId="urn:microsoft.com/office/officeart/2005/8/layout/cycle2"/>
    <dgm:cxn modelId="{C4669F47-1475-CB47-B060-D159AD58259E}" type="presOf" srcId="{F1631F26-8220-3346-84EB-E56E1500C99E}" destId="{6447C924-B347-D342-8103-3EE58E69AF78}" srcOrd="1" destOrd="0" presId="urn:microsoft.com/office/officeart/2005/8/layout/cycle2"/>
    <dgm:cxn modelId="{104CEF47-5FD7-1849-B167-B785C6686D50}" type="presOf" srcId="{73E68798-F21F-E74E-88C9-CC93C3FECE2A}" destId="{BA6A94D9-3D80-E845-90D5-CABC7D24876B}" srcOrd="0" destOrd="0" presId="urn:microsoft.com/office/officeart/2005/8/layout/cycle2"/>
    <dgm:cxn modelId="{54813C4C-2F1E-8D40-AEFA-AFCAA0777324}" type="presOf" srcId="{64F22413-BD05-C34C-A519-49B1E3D868F2}" destId="{F00147C3-B8E7-5A4E-B3BB-410BB2EAED31}" srcOrd="0" destOrd="0" presId="urn:microsoft.com/office/officeart/2005/8/layout/cycle2"/>
    <dgm:cxn modelId="{6648C055-1668-9C4C-A517-845F20ADD23B}" type="presOf" srcId="{7C2DBACD-2615-2C45-BD0A-2A77D0EF5D3D}" destId="{0E45EFB5-1892-6C47-B6E0-255F6BE79F3C}" srcOrd="0" destOrd="0" presId="urn:microsoft.com/office/officeart/2005/8/layout/cycle2"/>
    <dgm:cxn modelId="{466DA969-9D38-EA4B-8D75-DBE5F4D5B5BF}" type="presOf" srcId="{EDA9C7E8-F5D5-164B-B6F4-A8CD2009AA74}" destId="{063CF444-E66E-CE40-8B89-2F9FC80FA530}" srcOrd="0" destOrd="0" presId="urn:microsoft.com/office/officeart/2005/8/layout/cycle2"/>
    <dgm:cxn modelId="{A2E77273-08A5-EB43-AFB0-A6676832B261}" type="presOf" srcId="{FC36150D-37BA-9A43-BD44-7BB7A72F22F9}" destId="{403D30DB-7F62-C245-80D3-252E2496EB3E}" srcOrd="0" destOrd="0" presId="urn:microsoft.com/office/officeart/2005/8/layout/cycle2"/>
    <dgm:cxn modelId="{56167976-73DB-B74C-9359-C396869900CF}" srcId="{48A74D34-0FAF-504B-BF3B-6B5BF39E7A6F}" destId="{7C2DBACD-2615-2C45-BD0A-2A77D0EF5D3D}" srcOrd="4" destOrd="0" parTransId="{C49EF186-879F-E14D-9597-06D628CA4202}" sibTransId="{AC6BF812-EF22-A54E-9B2C-1EBBB4EC5FD1}"/>
    <dgm:cxn modelId="{034BF47A-0506-8F46-930B-274747E7A108}" srcId="{48A74D34-0FAF-504B-BF3B-6B5BF39E7A6F}" destId="{EDA9C7E8-F5D5-164B-B6F4-A8CD2009AA74}" srcOrd="0" destOrd="0" parTransId="{A104CC60-A3D1-1149-A98B-79F95D18F03F}" sibTransId="{64F22413-BD05-C34C-A519-49B1E3D868F2}"/>
    <dgm:cxn modelId="{634B66AF-C840-DF45-A55E-B7F6B728D091}" srcId="{48A74D34-0FAF-504B-BF3B-6B5BF39E7A6F}" destId="{241CF9AB-6971-2E41-AC78-FB21DC998800}" srcOrd="5" destOrd="0" parTransId="{8DD1B2F2-CB85-7547-9550-D22C3FC621A5}" sibTransId="{F1631F26-8220-3346-84EB-E56E1500C99E}"/>
    <dgm:cxn modelId="{F4536FB7-8755-FD43-A04D-75A4460504B0}" type="presOf" srcId="{F1631F26-8220-3346-84EB-E56E1500C99E}" destId="{B25B1367-593D-314A-86F2-9D975E0916C5}" srcOrd="0" destOrd="0" presId="urn:microsoft.com/office/officeart/2005/8/layout/cycle2"/>
    <dgm:cxn modelId="{73B86BD2-ABCA-9940-B843-CE1AEC071DE1}" type="presOf" srcId="{AC6BF812-EF22-A54E-9B2C-1EBBB4EC5FD1}" destId="{B3DD3DE2-BED6-D442-9FBA-9C2670481331}" srcOrd="1" destOrd="0" presId="urn:microsoft.com/office/officeart/2005/8/layout/cycle2"/>
    <dgm:cxn modelId="{12B570D2-5D24-4F44-B7BA-C73C698D53BA}" type="presOf" srcId="{48A74D34-0FAF-504B-BF3B-6B5BF39E7A6F}" destId="{456F12BC-4298-7F44-A7F9-7A56E1488253}" srcOrd="0" destOrd="0" presId="urn:microsoft.com/office/officeart/2005/8/layout/cycle2"/>
    <dgm:cxn modelId="{52D873D4-0CE5-A14E-A5C1-15EA6B1D6094}" type="presOf" srcId="{82B10E7F-C667-EE4D-B92A-174899E6B60B}" destId="{7FC4302E-02C5-2B49-9CE2-671C67B5EFAC}" srcOrd="0" destOrd="0" presId="urn:microsoft.com/office/officeart/2005/8/layout/cycle2"/>
    <dgm:cxn modelId="{02D9B2E2-1DA1-1E4E-8662-B44055A7B4C0}" srcId="{48A74D34-0FAF-504B-BF3B-6B5BF39E7A6F}" destId="{FC36150D-37BA-9A43-BD44-7BB7A72F22F9}" srcOrd="2" destOrd="0" parTransId="{8BF191B9-6163-DD4F-8B09-9EC7D3657F1B}" sibTransId="{4AA6EEDE-7891-5043-9986-14D2E35014A7}"/>
    <dgm:cxn modelId="{336438F2-5F4E-F242-B448-9411B63A7444}" type="presOf" srcId="{241CF9AB-6971-2E41-AC78-FB21DC998800}" destId="{00F90559-2F53-CD4A-8083-A000D78872CD}" srcOrd="0" destOrd="0" presId="urn:microsoft.com/office/officeart/2005/8/layout/cycle2"/>
    <dgm:cxn modelId="{D5F56DFA-7165-A041-AB15-EE07F630FBB4}" type="presOf" srcId="{101E2311-91AD-F544-BCDD-C9C4946DCC04}" destId="{29A405E2-2A01-004C-A2A9-F0767A8CE257}" srcOrd="1" destOrd="0" presId="urn:microsoft.com/office/officeart/2005/8/layout/cycle2"/>
    <dgm:cxn modelId="{3A662FFD-94C0-1649-9FFA-4416D2E11624}" type="presParOf" srcId="{456F12BC-4298-7F44-A7F9-7A56E1488253}" destId="{063CF444-E66E-CE40-8B89-2F9FC80FA530}" srcOrd="0" destOrd="0" presId="urn:microsoft.com/office/officeart/2005/8/layout/cycle2"/>
    <dgm:cxn modelId="{11FF21A3-DD0D-B542-BDE2-97143DCE59BB}" type="presParOf" srcId="{456F12BC-4298-7F44-A7F9-7A56E1488253}" destId="{F00147C3-B8E7-5A4E-B3BB-410BB2EAED31}" srcOrd="1" destOrd="0" presId="urn:microsoft.com/office/officeart/2005/8/layout/cycle2"/>
    <dgm:cxn modelId="{FCB96B14-0EC2-0A46-BA6C-C8834E366117}" type="presParOf" srcId="{F00147C3-B8E7-5A4E-B3BB-410BB2EAED31}" destId="{3004E3AD-DF33-4A47-A656-C9AAAD2C608F}" srcOrd="0" destOrd="0" presId="urn:microsoft.com/office/officeart/2005/8/layout/cycle2"/>
    <dgm:cxn modelId="{0A6BEAF2-5DCA-7446-97FD-1D583929EDD8}" type="presParOf" srcId="{456F12BC-4298-7F44-A7F9-7A56E1488253}" destId="{7FC4302E-02C5-2B49-9CE2-671C67B5EFAC}" srcOrd="2" destOrd="0" presId="urn:microsoft.com/office/officeart/2005/8/layout/cycle2"/>
    <dgm:cxn modelId="{2CC08326-E743-2B4A-BCE2-70078B2E30EA}" type="presParOf" srcId="{456F12BC-4298-7F44-A7F9-7A56E1488253}" destId="{61432049-B0CE-B84A-8083-27FDD86BA466}" srcOrd="3" destOrd="0" presId="urn:microsoft.com/office/officeart/2005/8/layout/cycle2"/>
    <dgm:cxn modelId="{8989CF79-7578-C347-810F-22FF156B5EE9}" type="presParOf" srcId="{61432049-B0CE-B84A-8083-27FDD86BA466}" destId="{29A405E2-2A01-004C-A2A9-F0767A8CE257}" srcOrd="0" destOrd="0" presId="urn:microsoft.com/office/officeart/2005/8/layout/cycle2"/>
    <dgm:cxn modelId="{585EC8E3-E185-5047-A7A3-72BDDB64A46F}" type="presParOf" srcId="{456F12BC-4298-7F44-A7F9-7A56E1488253}" destId="{403D30DB-7F62-C245-80D3-252E2496EB3E}" srcOrd="4" destOrd="0" presId="urn:microsoft.com/office/officeart/2005/8/layout/cycle2"/>
    <dgm:cxn modelId="{8F6F3C45-2613-8243-BF7D-FC011A192C4A}" type="presParOf" srcId="{456F12BC-4298-7F44-A7F9-7A56E1488253}" destId="{E3589C9D-D1F6-AF47-A4B5-84EB6CDA1DDF}" srcOrd="5" destOrd="0" presId="urn:microsoft.com/office/officeart/2005/8/layout/cycle2"/>
    <dgm:cxn modelId="{F83602E7-638D-E64F-8518-29310E142CFA}" type="presParOf" srcId="{E3589C9D-D1F6-AF47-A4B5-84EB6CDA1DDF}" destId="{EB88D821-79D7-B344-A5FB-52399B6A875D}" srcOrd="0" destOrd="0" presId="urn:microsoft.com/office/officeart/2005/8/layout/cycle2"/>
    <dgm:cxn modelId="{7057B991-6D34-204F-9445-29E24295696D}" type="presParOf" srcId="{456F12BC-4298-7F44-A7F9-7A56E1488253}" destId="{BA6A94D9-3D80-E845-90D5-CABC7D24876B}" srcOrd="6" destOrd="0" presId="urn:microsoft.com/office/officeart/2005/8/layout/cycle2"/>
    <dgm:cxn modelId="{ABB7ACEA-61AD-9240-B231-AD06176381C6}" type="presParOf" srcId="{456F12BC-4298-7F44-A7F9-7A56E1488253}" destId="{954C6070-51B3-2C49-8A98-4259E10EA0D9}" srcOrd="7" destOrd="0" presId="urn:microsoft.com/office/officeart/2005/8/layout/cycle2"/>
    <dgm:cxn modelId="{9B7F3C6C-7F91-874D-BA86-635E1C3B0688}" type="presParOf" srcId="{954C6070-51B3-2C49-8A98-4259E10EA0D9}" destId="{2E543722-B596-1949-81A5-97A8E4AEDA16}" srcOrd="0" destOrd="0" presId="urn:microsoft.com/office/officeart/2005/8/layout/cycle2"/>
    <dgm:cxn modelId="{F473070D-6902-AE4E-8FEF-3F6AAEF8E119}" type="presParOf" srcId="{456F12BC-4298-7F44-A7F9-7A56E1488253}" destId="{0E45EFB5-1892-6C47-B6E0-255F6BE79F3C}" srcOrd="8" destOrd="0" presId="urn:microsoft.com/office/officeart/2005/8/layout/cycle2"/>
    <dgm:cxn modelId="{D4E6020B-F081-6C49-9CE0-56C0E4F8BB43}" type="presParOf" srcId="{456F12BC-4298-7F44-A7F9-7A56E1488253}" destId="{44A491B5-59C3-E143-BCA8-730FDE13E164}" srcOrd="9" destOrd="0" presId="urn:microsoft.com/office/officeart/2005/8/layout/cycle2"/>
    <dgm:cxn modelId="{1A63814E-493E-4746-94AD-335AEE3AC1BD}" type="presParOf" srcId="{44A491B5-59C3-E143-BCA8-730FDE13E164}" destId="{B3DD3DE2-BED6-D442-9FBA-9C2670481331}" srcOrd="0" destOrd="0" presId="urn:microsoft.com/office/officeart/2005/8/layout/cycle2"/>
    <dgm:cxn modelId="{90E70F72-616F-FA46-8281-5FB5AF093360}" type="presParOf" srcId="{456F12BC-4298-7F44-A7F9-7A56E1488253}" destId="{00F90559-2F53-CD4A-8083-A000D78872CD}" srcOrd="10" destOrd="0" presId="urn:microsoft.com/office/officeart/2005/8/layout/cycle2"/>
    <dgm:cxn modelId="{D194F164-F322-D643-917F-429C32740622}" type="presParOf" srcId="{456F12BC-4298-7F44-A7F9-7A56E1488253}" destId="{B25B1367-593D-314A-86F2-9D975E0916C5}" srcOrd="11" destOrd="0" presId="urn:microsoft.com/office/officeart/2005/8/layout/cycle2"/>
    <dgm:cxn modelId="{59500C74-1607-9849-AEE4-807B9BC2BB66}" type="presParOf" srcId="{B25B1367-593D-314A-86F2-9D975E0916C5}" destId="{6447C924-B347-D342-8103-3EE58E69AF78}" srcOrd="0" destOrd="0" presId="urn:microsoft.com/office/officeart/2005/8/layout/cycle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8CB7334-1D61-D646-B07B-BCA5C058D7C6}" type="doc">
      <dgm:prSet loTypeId="urn:microsoft.com/office/officeart/2005/8/layout/venn1" loCatId="" qsTypeId="urn:microsoft.com/office/officeart/2005/8/quickstyle/simple1" qsCatId="simple" csTypeId="urn:microsoft.com/office/officeart/2005/8/colors/accent1_2" csCatId="accent1" phldr="1"/>
      <dgm:spPr/>
    </dgm:pt>
    <dgm:pt modelId="{5E125A8B-5991-6B48-9346-B2F6D73D978C}">
      <dgm:prSet phldrT="[Text]"/>
      <dgm:spPr>
        <a:solidFill>
          <a:srgbClr val="389826">
            <a:alpha val="50196"/>
          </a:srgbClr>
        </a:solidFill>
      </dgm:spPr>
      <dgm:t>
        <a:bodyPr/>
        <a:lstStyle/>
        <a:p>
          <a:r>
            <a:rPr lang="en-US" dirty="0"/>
            <a:t>Acc</a:t>
          </a:r>
        </a:p>
      </dgm:t>
    </dgm:pt>
    <dgm:pt modelId="{7BDA20EC-BB8C-CA40-8677-87B48D297BDD}" type="parTrans" cxnId="{882C69AD-A13A-7C4E-918A-B586F8BC57AA}">
      <dgm:prSet/>
      <dgm:spPr/>
      <dgm:t>
        <a:bodyPr/>
        <a:lstStyle/>
        <a:p>
          <a:endParaRPr lang="en-US"/>
        </a:p>
      </dgm:t>
    </dgm:pt>
    <dgm:pt modelId="{FA9AE2B7-E14B-5543-B981-D14824BB1C94}" type="sibTrans" cxnId="{882C69AD-A13A-7C4E-918A-B586F8BC57AA}">
      <dgm:prSet/>
      <dgm:spPr/>
      <dgm:t>
        <a:bodyPr/>
        <a:lstStyle/>
        <a:p>
          <a:endParaRPr lang="en-US"/>
        </a:p>
      </dgm:t>
    </dgm:pt>
    <dgm:pt modelId="{CD3CB4CD-5DB7-954E-91B6-5CC41F34B5D7}">
      <dgm:prSet phldrT="[Text]"/>
      <dgm:spPr>
        <a:solidFill>
          <a:srgbClr val="9558B2">
            <a:alpha val="49804"/>
          </a:srgbClr>
        </a:solidFill>
      </dgm:spPr>
      <dgm:t>
        <a:bodyPr/>
        <a:lstStyle/>
        <a:p>
          <a:r>
            <a:rPr lang="en-US" dirty="0" err="1"/>
            <a:t>Dist</a:t>
          </a:r>
          <a:endParaRPr lang="en-US" dirty="0"/>
        </a:p>
      </dgm:t>
    </dgm:pt>
    <dgm:pt modelId="{2AD4631F-6349-734B-8F01-7189B0CA1168}" type="parTrans" cxnId="{3082F930-7363-9049-9DAF-BE6D960EFB05}">
      <dgm:prSet/>
      <dgm:spPr/>
      <dgm:t>
        <a:bodyPr/>
        <a:lstStyle/>
        <a:p>
          <a:endParaRPr lang="en-US"/>
        </a:p>
      </dgm:t>
    </dgm:pt>
    <dgm:pt modelId="{E0B48AB1-01E9-D548-8237-4A581F1F5737}" type="sibTrans" cxnId="{3082F930-7363-9049-9DAF-BE6D960EFB05}">
      <dgm:prSet/>
      <dgm:spPr/>
      <dgm:t>
        <a:bodyPr/>
        <a:lstStyle/>
        <a:p>
          <a:endParaRPr lang="en-US"/>
        </a:p>
      </dgm:t>
    </dgm:pt>
    <dgm:pt modelId="{FBEE88E1-3FCB-F244-B025-8928034612E7}">
      <dgm:prSet phldrT="[Text]"/>
      <dgm:spPr>
        <a:solidFill>
          <a:srgbClr val="CB3C33">
            <a:alpha val="49804"/>
          </a:srgbClr>
        </a:solidFill>
      </dgm:spPr>
      <dgm:t>
        <a:bodyPr/>
        <a:lstStyle/>
        <a:p>
          <a:r>
            <a:rPr lang="en-US" dirty="0"/>
            <a:t>Shared</a:t>
          </a:r>
        </a:p>
      </dgm:t>
    </dgm:pt>
    <dgm:pt modelId="{BC7CA4B0-4892-034D-8E1A-7687C0B7B9A4}" type="parTrans" cxnId="{A96A9C8B-0971-244A-8B73-A23FADC278F8}">
      <dgm:prSet/>
      <dgm:spPr/>
      <dgm:t>
        <a:bodyPr/>
        <a:lstStyle/>
        <a:p>
          <a:endParaRPr lang="en-US"/>
        </a:p>
      </dgm:t>
    </dgm:pt>
    <dgm:pt modelId="{B6DF5AE6-9803-3C4A-BE69-21B8F4C4353A}" type="sibTrans" cxnId="{A96A9C8B-0971-244A-8B73-A23FADC278F8}">
      <dgm:prSet/>
      <dgm:spPr/>
      <dgm:t>
        <a:bodyPr/>
        <a:lstStyle/>
        <a:p>
          <a:endParaRPr lang="en-US"/>
        </a:p>
      </dgm:t>
    </dgm:pt>
    <dgm:pt modelId="{387F250F-0715-E240-843D-C6147BD89CB6}" type="pres">
      <dgm:prSet presAssocID="{08CB7334-1D61-D646-B07B-BCA5C058D7C6}" presName="compositeShape" presStyleCnt="0">
        <dgm:presLayoutVars>
          <dgm:chMax val="7"/>
          <dgm:dir/>
          <dgm:resizeHandles val="exact"/>
        </dgm:presLayoutVars>
      </dgm:prSet>
      <dgm:spPr/>
    </dgm:pt>
    <dgm:pt modelId="{A4AFBCAE-B77A-7F4B-914B-DB17A4AC0434}" type="pres">
      <dgm:prSet presAssocID="{5E125A8B-5991-6B48-9346-B2F6D73D978C}" presName="circ1" presStyleLbl="vennNode1" presStyleIdx="0" presStyleCnt="3"/>
      <dgm:spPr/>
    </dgm:pt>
    <dgm:pt modelId="{69E799C2-EC87-3E40-88D3-56803973CD1B}" type="pres">
      <dgm:prSet presAssocID="{5E125A8B-5991-6B48-9346-B2F6D73D978C}" presName="circ1Tx" presStyleLbl="revTx" presStyleIdx="0" presStyleCnt="0">
        <dgm:presLayoutVars>
          <dgm:chMax val="0"/>
          <dgm:chPref val="0"/>
          <dgm:bulletEnabled val="1"/>
        </dgm:presLayoutVars>
      </dgm:prSet>
      <dgm:spPr/>
    </dgm:pt>
    <dgm:pt modelId="{36C2B1CD-50A3-CC40-98E9-4173DD4852F1}" type="pres">
      <dgm:prSet presAssocID="{CD3CB4CD-5DB7-954E-91B6-5CC41F34B5D7}" presName="circ2" presStyleLbl="vennNode1" presStyleIdx="1" presStyleCnt="3"/>
      <dgm:spPr/>
    </dgm:pt>
    <dgm:pt modelId="{0FCFA860-8109-A147-BD84-C2B290A04DC6}" type="pres">
      <dgm:prSet presAssocID="{CD3CB4CD-5DB7-954E-91B6-5CC41F34B5D7}" presName="circ2Tx" presStyleLbl="revTx" presStyleIdx="0" presStyleCnt="0">
        <dgm:presLayoutVars>
          <dgm:chMax val="0"/>
          <dgm:chPref val="0"/>
          <dgm:bulletEnabled val="1"/>
        </dgm:presLayoutVars>
      </dgm:prSet>
      <dgm:spPr/>
    </dgm:pt>
    <dgm:pt modelId="{F521A45E-8C64-3340-8931-3BAAC8367D42}" type="pres">
      <dgm:prSet presAssocID="{FBEE88E1-3FCB-F244-B025-8928034612E7}" presName="circ3" presStyleLbl="vennNode1" presStyleIdx="2" presStyleCnt="3"/>
      <dgm:spPr/>
    </dgm:pt>
    <dgm:pt modelId="{C531BC65-9023-7244-978A-ADAA03C63591}" type="pres">
      <dgm:prSet presAssocID="{FBEE88E1-3FCB-F244-B025-8928034612E7}" presName="circ3Tx" presStyleLbl="revTx" presStyleIdx="0" presStyleCnt="0">
        <dgm:presLayoutVars>
          <dgm:chMax val="0"/>
          <dgm:chPref val="0"/>
          <dgm:bulletEnabled val="1"/>
        </dgm:presLayoutVars>
      </dgm:prSet>
      <dgm:spPr/>
    </dgm:pt>
  </dgm:ptLst>
  <dgm:cxnLst>
    <dgm:cxn modelId="{EF1E8416-B27C-514D-A57D-D5A59246DB4B}" type="presOf" srcId="{08CB7334-1D61-D646-B07B-BCA5C058D7C6}" destId="{387F250F-0715-E240-843D-C6147BD89CB6}" srcOrd="0" destOrd="0" presId="urn:microsoft.com/office/officeart/2005/8/layout/venn1"/>
    <dgm:cxn modelId="{2A503222-26FF-8941-968A-326D6E650B67}" type="presOf" srcId="{CD3CB4CD-5DB7-954E-91B6-5CC41F34B5D7}" destId="{36C2B1CD-50A3-CC40-98E9-4173DD4852F1}" srcOrd="0" destOrd="0" presId="urn:microsoft.com/office/officeart/2005/8/layout/venn1"/>
    <dgm:cxn modelId="{3082F930-7363-9049-9DAF-BE6D960EFB05}" srcId="{08CB7334-1D61-D646-B07B-BCA5C058D7C6}" destId="{CD3CB4CD-5DB7-954E-91B6-5CC41F34B5D7}" srcOrd="1" destOrd="0" parTransId="{2AD4631F-6349-734B-8F01-7189B0CA1168}" sibTransId="{E0B48AB1-01E9-D548-8237-4A581F1F5737}"/>
    <dgm:cxn modelId="{B411F945-6006-FA4E-9E3D-E5B16827652C}" type="presOf" srcId="{5E125A8B-5991-6B48-9346-B2F6D73D978C}" destId="{69E799C2-EC87-3E40-88D3-56803973CD1B}" srcOrd="1" destOrd="0" presId="urn:microsoft.com/office/officeart/2005/8/layout/venn1"/>
    <dgm:cxn modelId="{4AD56F51-ED48-7445-A354-6380BD71D36A}" type="presOf" srcId="{FBEE88E1-3FCB-F244-B025-8928034612E7}" destId="{C531BC65-9023-7244-978A-ADAA03C63591}" srcOrd="1" destOrd="0" presId="urn:microsoft.com/office/officeart/2005/8/layout/venn1"/>
    <dgm:cxn modelId="{3C788680-D2C4-D147-9725-FD7EC46D337A}" type="presOf" srcId="{FBEE88E1-3FCB-F244-B025-8928034612E7}" destId="{F521A45E-8C64-3340-8931-3BAAC8367D42}" srcOrd="0" destOrd="0" presId="urn:microsoft.com/office/officeart/2005/8/layout/venn1"/>
    <dgm:cxn modelId="{A96A9C8B-0971-244A-8B73-A23FADC278F8}" srcId="{08CB7334-1D61-D646-B07B-BCA5C058D7C6}" destId="{FBEE88E1-3FCB-F244-B025-8928034612E7}" srcOrd="2" destOrd="0" parTransId="{BC7CA4B0-4892-034D-8E1A-7687C0B7B9A4}" sibTransId="{B6DF5AE6-9803-3C4A-BE69-21B8F4C4353A}"/>
    <dgm:cxn modelId="{FC32A49E-9803-194E-A4E2-02B311C3BB4F}" type="presOf" srcId="{5E125A8B-5991-6B48-9346-B2F6D73D978C}" destId="{A4AFBCAE-B77A-7F4B-914B-DB17A4AC0434}" srcOrd="0" destOrd="0" presId="urn:microsoft.com/office/officeart/2005/8/layout/venn1"/>
    <dgm:cxn modelId="{BBCE7DA9-DE1C-4B41-9572-7689BF4EE642}" type="presOf" srcId="{CD3CB4CD-5DB7-954E-91B6-5CC41F34B5D7}" destId="{0FCFA860-8109-A147-BD84-C2B290A04DC6}" srcOrd="1" destOrd="0" presId="urn:microsoft.com/office/officeart/2005/8/layout/venn1"/>
    <dgm:cxn modelId="{882C69AD-A13A-7C4E-918A-B586F8BC57AA}" srcId="{08CB7334-1D61-D646-B07B-BCA5C058D7C6}" destId="{5E125A8B-5991-6B48-9346-B2F6D73D978C}" srcOrd="0" destOrd="0" parTransId="{7BDA20EC-BB8C-CA40-8677-87B48D297BDD}" sibTransId="{FA9AE2B7-E14B-5543-B981-D14824BB1C94}"/>
    <dgm:cxn modelId="{A47EF34F-8C34-6247-8FD7-C83C9481F256}" type="presParOf" srcId="{387F250F-0715-E240-843D-C6147BD89CB6}" destId="{A4AFBCAE-B77A-7F4B-914B-DB17A4AC0434}" srcOrd="0" destOrd="0" presId="urn:microsoft.com/office/officeart/2005/8/layout/venn1"/>
    <dgm:cxn modelId="{8CBB85DE-B5AC-2943-80BF-6CF6398CF8DE}" type="presParOf" srcId="{387F250F-0715-E240-843D-C6147BD89CB6}" destId="{69E799C2-EC87-3E40-88D3-56803973CD1B}" srcOrd="1" destOrd="0" presId="urn:microsoft.com/office/officeart/2005/8/layout/venn1"/>
    <dgm:cxn modelId="{2FF2A80A-BC23-D14A-838A-F434FDAAA5BB}" type="presParOf" srcId="{387F250F-0715-E240-843D-C6147BD89CB6}" destId="{36C2B1CD-50A3-CC40-98E9-4173DD4852F1}" srcOrd="2" destOrd="0" presId="urn:microsoft.com/office/officeart/2005/8/layout/venn1"/>
    <dgm:cxn modelId="{2E7A0453-1789-3345-A306-305903C619C8}" type="presParOf" srcId="{387F250F-0715-E240-843D-C6147BD89CB6}" destId="{0FCFA860-8109-A147-BD84-C2B290A04DC6}" srcOrd="3" destOrd="0" presId="urn:microsoft.com/office/officeart/2005/8/layout/venn1"/>
    <dgm:cxn modelId="{34949C4B-592D-F844-9EFA-E36DA244BBF4}" type="presParOf" srcId="{387F250F-0715-E240-843D-C6147BD89CB6}" destId="{F521A45E-8C64-3340-8931-3BAAC8367D42}" srcOrd="4" destOrd="0" presId="urn:microsoft.com/office/officeart/2005/8/layout/venn1"/>
    <dgm:cxn modelId="{D148E12F-BAB2-6941-8457-7D74C4823129}" type="presParOf" srcId="{387F250F-0715-E240-843D-C6147BD89CB6}" destId="{C531BC65-9023-7244-978A-ADAA03C63591}" srcOrd="5" destOrd="0" presId="urn:microsoft.com/office/officeart/2005/8/layout/venn1"/>
  </dgm:cxnLst>
  <dgm:bg/>
  <dgm:whole/>
  <dgm:extLst>
    <a:ext uri="http://schemas.microsoft.com/office/drawing/2008/diagram">
      <dsp:dataModelExt xmlns:dsp="http://schemas.microsoft.com/office/drawing/2008/diagram" relId="rId1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8CB7334-1D61-D646-B07B-BCA5C058D7C6}" type="doc">
      <dgm:prSet loTypeId="urn:microsoft.com/office/officeart/2005/8/layout/venn1" loCatId="" qsTypeId="urn:microsoft.com/office/officeart/2005/8/quickstyle/simple1" qsCatId="simple" csTypeId="urn:microsoft.com/office/officeart/2005/8/colors/accent1_2" csCatId="accent1" phldr="1"/>
      <dgm:spPr/>
      <dgm:t>
        <a:bodyPr/>
        <a:lstStyle/>
        <a:p>
          <a:endParaRPr lang="en-US"/>
        </a:p>
      </dgm:t>
    </dgm:pt>
    <dgm:pt modelId="{5E125A8B-5991-6B48-9346-B2F6D73D978C}">
      <dgm:prSet phldrT="[Text]"/>
      <dgm:spPr>
        <a:solidFill>
          <a:srgbClr val="389826">
            <a:alpha val="50196"/>
          </a:srgbClr>
        </a:solidFill>
      </dgm:spPr>
      <dgm:t>
        <a:bodyPr/>
        <a:lstStyle/>
        <a:p>
          <a:r>
            <a:rPr lang="en-US" dirty="0"/>
            <a:t>Acc</a:t>
          </a:r>
        </a:p>
      </dgm:t>
    </dgm:pt>
    <dgm:pt modelId="{7BDA20EC-BB8C-CA40-8677-87B48D297BDD}" type="parTrans" cxnId="{882C69AD-A13A-7C4E-918A-B586F8BC57AA}">
      <dgm:prSet/>
      <dgm:spPr/>
      <dgm:t>
        <a:bodyPr/>
        <a:lstStyle/>
        <a:p>
          <a:endParaRPr lang="en-US"/>
        </a:p>
      </dgm:t>
    </dgm:pt>
    <dgm:pt modelId="{FA9AE2B7-E14B-5543-B981-D14824BB1C94}" type="sibTrans" cxnId="{882C69AD-A13A-7C4E-918A-B586F8BC57AA}">
      <dgm:prSet/>
      <dgm:spPr/>
      <dgm:t>
        <a:bodyPr/>
        <a:lstStyle/>
        <a:p>
          <a:endParaRPr lang="en-US"/>
        </a:p>
      </dgm:t>
    </dgm:pt>
    <dgm:pt modelId="{CD3CB4CD-5DB7-954E-91B6-5CC41F34B5D7}">
      <dgm:prSet phldrT="[Text]"/>
      <dgm:spPr>
        <a:solidFill>
          <a:srgbClr val="9558B2">
            <a:alpha val="49804"/>
          </a:srgbClr>
        </a:solidFill>
      </dgm:spPr>
      <dgm:t>
        <a:bodyPr/>
        <a:lstStyle/>
        <a:p>
          <a:r>
            <a:rPr lang="en-US" dirty="0" err="1"/>
            <a:t>Dist</a:t>
          </a:r>
          <a:endParaRPr lang="en-US" dirty="0"/>
        </a:p>
      </dgm:t>
    </dgm:pt>
    <dgm:pt modelId="{2AD4631F-6349-734B-8F01-7189B0CA1168}" type="parTrans" cxnId="{3082F930-7363-9049-9DAF-BE6D960EFB05}">
      <dgm:prSet/>
      <dgm:spPr/>
      <dgm:t>
        <a:bodyPr/>
        <a:lstStyle/>
        <a:p>
          <a:endParaRPr lang="en-US"/>
        </a:p>
      </dgm:t>
    </dgm:pt>
    <dgm:pt modelId="{E0B48AB1-01E9-D548-8237-4A581F1F5737}" type="sibTrans" cxnId="{3082F930-7363-9049-9DAF-BE6D960EFB05}">
      <dgm:prSet/>
      <dgm:spPr/>
      <dgm:t>
        <a:bodyPr/>
        <a:lstStyle/>
        <a:p>
          <a:endParaRPr lang="en-US"/>
        </a:p>
      </dgm:t>
    </dgm:pt>
    <dgm:pt modelId="{387F250F-0715-E240-843D-C6147BD89CB6}" type="pres">
      <dgm:prSet presAssocID="{08CB7334-1D61-D646-B07B-BCA5C058D7C6}" presName="compositeShape" presStyleCnt="0">
        <dgm:presLayoutVars>
          <dgm:chMax val="7"/>
          <dgm:dir/>
          <dgm:resizeHandles val="exact"/>
        </dgm:presLayoutVars>
      </dgm:prSet>
      <dgm:spPr/>
    </dgm:pt>
    <dgm:pt modelId="{A4AFBCAE-B77A-7F4B-914B-DB17A4AC0434}" type="pres">
      <dgm:prSet presAssocID="{5E125A8B-5991-6B48-9346-B2F6D73D978C}" presName="circ1" presStyleLbl="vennNode1" presStyleIdx="0" presStyleCnt="2" custLinFactX="-78506" custLinFactNeighborX="-100000" custLinFactNeighborY="-8221"/>
      <dgm:spPr/>
    </dgm:pt>
    <dgm:pt modelId="{69E799C2-EC87-3E40-88D3-56803973CD1B}" type="pres">
      <dgm:prSet presAssocID="{5E125A8B-5991-6B48-9346-B2F6D73D978C}" presName="circ1Tx" presStyleLbl="revTx" presStyleIdx="0" presStyleCnt="0">
        <dgm:presLayoutVars>
          <dgm:chMax val="0"/>
          <dgm:chPref val="0"/>
          <dgm:bulletEnabled val="1"/>
        </dgm:presLayoutVars>
      </dgm:prSet>
      <dgm:spPr/>
    </dgm:pt>
    <dgm:pt modelId="{36C2B1CD-50A3-CC40-98E9-4173DD4852F1}" type="pres">
      <dgm:prSet presAssocID="{CD3CB4CD-5DB7-954E-91B6-5CC41F34B5D7}" presName="circ2" presStyleLbl="vennNode1" presStyleIdx="1" presStyleCnt="2" custLinFactX="-41459" custLinFactNeighborX="-100000" custLinFactNeighborY="-785"/>
      <dgm:spPr/>
    </dgm:pt>
    <dgm:pt modelId="{0FCFA860-8109-A147-BD84-C2B290A04DC6}" type="pres">
      <dgm:prSet presAssocID="{CD3CB4CD-5DB7-954E-91B6-5CC41F34B5D7}" presName="circ2Tx" presStyleLbl="revTx" presStyleIdx="0" presStyleCnt="0">
        <dgm:presLayoutVars>
          <dgm:chMax val="0"/>
          <dgm:chPref val="0"/>
          <dgm:bulletEnabled val="1"/>
        </dgm:presLayoutVars>
      </dgm:prSet>
      <dgm:spPr/>
    </dgm:pt>
  </dgm:ptLst>
  <dgm:cxnLst>
    <dgm:cxn modelId="{EF1E8416-B27C-514D-A57D-D5A59246DB4B}" type="presOf" srcId="{08CB7334-1D61-D646-B07B-BCA5C058D7C6}" destId="{387F250F-0715-E240-843D-C6147BD89CB6}" srcOrd="0" destOrd="0" presId="urn:microsoft.com/office/officeart/2005/8/layout/venn1"/>
    <dgm:cxn modelId="{2A503222-26FF-8941-968A-326D6E650B67}" type="presOf" srcId="{CD3CB4CD-5DB7-954E-91B6-5CC41F34B5D7}" destId="{36C2B1CD-50A3-CC40-98E9-4173DD4852F1}" srcOrd="0" destOrd="0" presId="urn:microsoft.com/office/officeart/2005/8/layout/venn1"/>
    <dgm:cxn modelId="{3082F930-7363-9049-9DAF-BE6D960EFB05}" srcId="{08CB7334-1D61-D646-B07B-BCA5C058D7C6}" destId="{CD3CB4CD-5DB7-954E-91B6-5CC41F34B5D7}" srcOrd="1" destOrd="0" parTransId="{2AD4631F-6349-734B-8F01-7189B0CA1168}" sibTransId="{E0B48AB1-01E9-D548-8237-4A581F1F5737}"/>
    <dgm:cxn modelId="{B411F945-6006-FA4E-9E3D-E5B16827652C}" type="presOf" srcId="{5E125A8B-5991-6B48-9346-B2F6D73D978C}" destId="{69E799C2-EC87-3E40-88D3-56803973CD1B}" srcOrd="1" destOrd="0" presId="urn:microsoft.com/office/officeart/2005/8/layout/venn1"/>
    <dgm:cxn modelId="{FC32A49E-9803-194E-A4E2-02B311C3BB4F}" type="presOf" srcId="{5E125A8B-5991-6B48-9346-B2F6D73D978C}" destId="{A4AFBCAE-B77A-7F4B-914B-DB17A4AC0434}" srcOrd="0" destOrd="0" presId="urn:microsoft.com/office/officeart/2005/8/layout/venn1"/>
    <dgm:cxn modelId="{BBCE7DA9-DE1C-4B41-9572-7689BF4EE642}" type="presOf" srcId="{CD3CB4CD-5DB7-954E-91B6-5CC41F34B5D7}" destId="{0FCFA860-8109-A147-BD84-C2B290A04DC6}" srcOrd="1" destOrd="0" presId="urn:microsoft.com/office/officeart/2005/8/layout/venn1"/>
    <dgm:cxn modelId="{882C69AD-A13A-7C4E-918A-B586F8BC57AA}" srcId="{08CB7334-1D61-D646-B07B-BCA5C058D7C6}" destId="{5E125A8B-5991-6B48-9346-B2F6D73D978C}" srcOrd="0" destOrd="0" parTransId="{7BDA20EC-BB8C-CA40-8677-87B48D297BDD}" sibTransId="{FA9AE2B7-E14B-5543-B981-D14824BB1C94}"/>
    <dgm:cxn modelId="{A47EF34F-8C34-6247-8FD7-C83C9481F256}" type="presParOf" srcId="{387F250F-0715-E240-843D-C6147BD89CB6}" destId="{A4AFBCAE-B77A-7F4B-914B-DB17A4AC0434}" srcOrd="0" destOrd="0" presId="urn:microsoft.com/office/officeart/2005/8/layout/venn1"/>
    <dgm:cxn modelId="{8CBB85DE-B5AC-2943-80BF-6CF6398CF8DE}" type="presParOf" srcId="{387F250F-0715-E240-843D-C6147BD89CB6}" destId="{69E799C2-EC87-3E40-88D3-56803973CD1B}" srcOrd="1" destOrd="0" presId="urn:microsoft.com/office/officeart/2005/8/layout/venn1"/>
    <dgm:cxn modelId="{2FF2A80A-BC23-D14A-838A-F434FDAAA5BB}" type="presParOf" srcId="{387F250F-0715-E240-843D-C6147BD89CB6}" destId="{36C2B1CD-50A3-CC40-98E9-4173DD4852F1}" srcOrd="2" destOrd="0" presId="urn:microsoft.com/office/officeart/2005/8/layout/venn1"/>
    <dgm:cxn modelId="{2E7A0453-1789-3345-A306-305903C619C8}" type="presParOf" srcId="{387F250F-0715-E240-843D-C6147BD89CB6}" destId="{0FCFA860-8109-A147-BD84-C2B290A04DC6}" srcOrd="3" destOrd="0" presId="urn:microsoft.com/office/officeart/2005/8/layout/venn1"/>
  </dgm:cxnLst>
  <dgm:bg/>
  <dgm:whole/>
  <dgm:extLst>
    <a:ext uri="http://schemas.microsoft.com/office/drawing/2008/diagram">
      <dsp:dataModelExt xmlns:dsp="http://schemas.microsoft.com/office/drawing/2008/diagram" relId="rId23"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08CB7334-1D61-D646-B07B-BCA5C058D7C6}" type="doc">
      <dgm:prSet loTypeId="urn:microsoft.com/office/officeart/2005/8/layout/venn1" loCatId="" qsTypeId="urn:microsoft.com/office/officeart/2005/8/quickstyle/simple1" qsCatId="simple" csTypeId="urn:microsoft.com/office/officeart/2005/8/colors/accent1_2" csCatId="accent1" phldr="1"/>
      <dgm:spPr/>
    </dgm:pt>
    <dgm:pt modelId="{FBEE88E1-3FCB-F244-B025-8928034612E7}">
      <dgm:prSet phldrT="[Text]"/>
      <dgm:spPr>
        <a:solidFill>
          <a:srgbClr val="CB3C33">
            <a:alpha val="49804"/>
          </a:srgbClr>
        </a:solidFill>
      </dgm:spPr>
      <dgm:t>
        <a:bodyPr/>
        <a:lstStyle/>
        <a:p>
          <a:r>
            <a:rPr lang="en-US" dirty="0"/>
            <a:t>Shared</a:t>
          </a:r>
        </a:p>
      </dgm:t>
    </dgm:pt>
    <dgm:pt modelId="{BC7CA4B0-4892-034D-8E1A-7687C0B7B9A4}" type="parTrans" cxnId="{A96A9C8B-0971-244A-8B73-A23FADC278F8}">
      <dgm:prSet/>
      <dgm:spPr/>
      <dgm:t>
        <a:bodyPr/>
        <a:lstStyle/>
        <a:p>
          <a:endParaRPr lang="en-US"/>
        </a:p>
      </dgm:t>
    </dgm:pt>
    <dgm:pt modelId="{B6DF5AE6-9803-3C4A-BE69-21B8F4C4353A}" type="sibTrans" cxnId="{A96A9C8B-0971-244A-8B73-A23FADC278F8}">
      <dgm:prSet/>
      <dgm:spPr/>
      <dgm:t>
        <a:bodyPr/>
        <a:lstStyle/>
        <a:p>
          <a:endParaRPr lang="en-US"/>
        </a:p>
      </dgm:t>
    </dgm:pt>
    <dgm:pt modelId="{387F250F-0715-E240-843D-C6147BD89CB6}" type="pres">
      <dgm:prSet presAssocID="{08CB7334-1D61-D646-B07B-BCA5C058D7C6}" presName="compositeShape" presStyleCnt="0">
        <dgm:presLayoutVars>
          <dgm:chMax val="7"/>
          <dgm:dir/>
          <dgm:resizeHandles val="exact"/>
        </dgm:presLayoutVars>
      </dgm:prSet>
      <dgm:spPr/>
    </dgm:pt>
    <dgm:pt modelId="{838D7777-89C2-B245-8CEF-7D21F6AB3631}" type="pres">
      <dgm:prSet presAssocID="{FBEE88E1-3FCB-F244-B025-8928034612E7}" presName="circ1TxSh" presStyleLbl="vennNode1" presStyleIdx="0" presStyleCnt="1" custLinFactX="-100000" custLinFactNeighborX="-159393" custLinFactNeighborY="4799"/>
      <dgm:spPr/>
    </dgm:pt>
  </dgm:ptLst>
  <dgm:cxnLst>
    <dgm:cxn modelId="{EF1E8416-B27C-514D-A57D-D5A59246DB4B}" type="presOf" srcId="{08CB7334-1D61-D646-B07B-BCA5C058D7C6}" destId="{387F250F-0715-E240-843D-C6147BD89CB6}" srcOrd="0" destOrd="0" presId="urn:microsoft.com/office/officeart/2005/8/layout/venn1"/>
    <dgm:cxn modelId="{A96A9C8B-0971-244A-8B73-A23FADC278F8}" srcId="{08CB7334-1D61-D646-B07B-BCA5C058D7C6}" destId="{FBEE88E1-3FCB-F244-B025-8928034612E7}" srcOrd="0" destOrd="0" parTransId="{BC7CA4B0-4892-034D-8E1A-7687C0B7B9A4}" sibTransId="{B6DF5AE6-9803-3C4A-BE69-21B8F4C4353A}"/>
    <dgm:cxn modelId="{CFFF048F-6904-6141-B308-F762F58C74EC}" type="presOf" srcId="{FBEE88E1-3FCB-F244-B025-8928034612E7}" destId="{838D7777-89C2-B245-8CEF-7D21F6AB3631}" srcOrd="0" destOrd="0" presId="urn:microsoft.com/office/officeart/2005/8/layout/venn1"/>
    <dgm:cxn modelId="{7935F221-1FDC-FA49-9E2A-A2DFFED0F02C}" type="presParOf" srcId="{387F250F-0715-E240-843D-C6147BD89CB6}" destId="{838D7777-89C2-B245-8CEF-7D21F6AB3631}" srcOrd="0" destOrd="0" presId="urn:microsoft.com/office/officeart/2005/8/layout/venn1"/>
  </dgm:cxnLst>
  <dgm:bg/>
  <dgm:whole/>
  <dgm:extLst>
    <a:ext uri="http://schemas.microsoft.com/office/drawing/2008/diagram">
      <dsp:dataModelExt xmlns:dsp="http://schemas.microsoft.com/office/drawing/2008/diagram" relId="rId28"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48A74D34-0FAF-504B-BF3B-6B5BF39E7A6F}" type="doc">
      <dgm:prSet loTypeId="urn:microsoft.com/office/officeart/2005/8/layout/cycle2" loCatId="cycle" qsTypeId="urn:microsoft.com/office/officeart/2005/8/quickstyle/simple1" qsCatId="simple" csTypeId="urn:microsoft.com/office/officeart/2005/8/colors/colorful1" csCatId="colorful" phldr="1"/>
      <dgm:spPr/>
      <dgm:t>
        <a:bodyPr/>
        <a:lstStyle/>
        <a:p>
          <a:endParaRPr lang="en-US"/>
        </a:p>
      </dgm:t>
    </dgm:pt>
    <dgm:pt modelId="{EDA9C7E8-F5D5-164B-B6F4-A8CD2009AA74}">
      <dgm:prSet phldrT="[Text]" custT="1"/>
      <dgm:spPr/>
      <dgm:t>
        <a:bodyPr/>
        <a:lstStyle/>
        <a:p>
          <a:pPr>
            <a:buFont typeface="Arial" panose="020B0604020202020204" pitchFamily="34" charset="0"/>
            <a:buChar char="•"/>
          </a:pPr>
          <a:r>
            <a:rPr lang="en-US" sz="1400" dirty="0"/>
            <a:t>productivity</a:t>
          </a:r>
        </a:p>
      </dgm:t>
    </dgm:pt>
    <dgm:pt modelId="{A104CC60-A3D1-1149-A98B-79F95D18F03F}" type="parTrans" cxnId="{034BF47A-0506-8F46-930B-274747E7A108}">
      <dgm:prSet/>
      <dgm:spPr/>
      <dgm:t>
        <a:bodyPr/>
        <a:lstStyle/>
        <a:p>
          <a:endParaRPr lang="en-US"/>
        </a:p>
      </dgm:t>
    </dgm:pt>
    <dgm:pt modelId="{64F22413-BD05-C34C-A519-49B1E3D868F2}" type="sibTrans" cxnId="{034BF47A-0506-8F46-930B-274747E7A108}">
      <dgm:prSet/>
      <dgm:spPr/>
      <dgm:t>
        <a:bodyPr/>
        <a:lstStyle/>
        <a:p>
          <a:endParaRPr lang="en-US"/>
        </a:p>
      </dgm:t>
    </dgm:pt>
    <dgm:pt modelId="{82B10E7F-C667-EE4D-B92A-174899E6B60B}">
      <dgm:prSet custT="1"/>
      <dgm:spPr/>
      <dgm:t>
        <a:bodyPr/>
        <a:lstStyle/>
        <a:p>
          <a:r>
            <a:rPr lang="en-US" sz="1400" dirty="0"/>
            <a:t>composability</a:t>
          </a:r>
        </a:p>
      </dgm:t>
    </dgm:pt>
    <dgm:pt modelId="{A06BEBF3-B51B-F544-A594-31D920EAD8E6}" type="parTrans" cxnId="{6C999228-4A1A-4F47-91DE-8A93FB606018}">
      <dgm:prSet/>
      <dgm:spPr/>
      <dgm:t>
        <a:bodyPr/>
        <a:lstStyle/>
        <a:p>
          <a:endParaRPr lang="en-US"/>
        </a:p>
      </dgm:t>
    </dgm:pt>
    <dgm:pt modelId="{101E2311-91AD-F544-BCDD-C9C4946DCC04}" type="sibTrans" cxnId="{6C999228-4A1A-4F47-91DE-8A93FB606018}">
      <dgm:prSet/>
      <dgm:spPr/>
      <dgm:t>
        <a:bodyPr/>
        <a:lstStyle/>
        <a:p>
          <a:endParaRPr lang="en-US"/>
        </a:p>
      </dgm:t>
    </dgm:pt>
    <dgm:pt modelId="{FC36150D-37BA-9A43-BD44-7BB7A72F22F9}">
      <dgm:prSet custT="1"/>
      <dgm:spPr/>
      <dgm:t>
        <a:bodyPr/>
        <a:lstStyle/>
        <a:p>
          <a:r>
            <a:rPr lang="en-US" sz="1400" dirty="0"/>
            <a:t>maintainability</a:t>
          </a:r>
        </a:p>
      </dgm:t>
    </dgm:pt>
    <dgm:pt modelId="{8BF191B9-6163-DD4F-8B09-9EC7D3657F1B}" type="parTrans" cxnId="{02D9B2E2-1DA1-1E4E-8662-B44055A7B4C0}">
      <dgm:prSet/>
      <dgm:spPr/>
      <dgm:t>
        <a:bodyPr/>
        <a:lstStyle/>
        <a:p>
          <a:endParaRPr lang="en-US"/>
        </a:p>
      </dgm:t>
    </dgm:pt>
    <dgm:pt modelId="{4AA6EEDE-7891-5043-9986-14D2E35014A7}" type="sibTrans" cxnId="{02D9B2E2-1DA1-1E4E-8662-B44055A7B4C0}">
      <dgm:prSet/>
      <dgm:spPr/>
      <dgm:t>
        <a:bodyPr/>
        <a:lstStyle/>
        <a:p>
          <a:endParaRPr lang="en-US"/>
        </a:p>
      </dgm:t>
    </dgm:pt>
    <dgm:pt modelId="{73E68798-F21F-E74E-88C9-CC93C3FECE2A}">
      <dgm:prSet custT="1"/>
      <dgm:spPr/>
      <dgm:t>
        <a:bodyPr/>
        <a:lstStyle/>
        <a:p>
          <a:r>
            <a:rPr lang="en-US" sz="1400" dirty="0"/>
            <a:t>performance</a:t>
          </a:r>
        </a:p>
      </dgm:t>
    </dgm:pt>
    <dgm:pt modelId="{DD2F64E5-47F2-9846-ABF2-280340602F89}" type="parTrans" cxnId="{69D45421-E476-ED4A-AAE9-5AE9BDE668F8}">
      <dgm:prSet/>
      <dgm:spPr/>
      <dgm:t>
        <a:bodyPr/>
        <a:lstStyle/>
        <a:p>
          <a:endParaRPr lang="en-US"/>
        </a:p>
      </dgm:t>
    </dgm:pt>
    <dgm:pt modelId="{CE2A19EA-E810-AF44-8357-B6E4A313721B}" type="sibTrans" cxnId="{69D45421-E476-ED4A-AAE9-5AE9BDE668F8}">
      <dgm:prSet/>
      <dgm:spPr/>
      <dgm:t>
        <a:bodyPr/>
        <a:lstStyle/>
        <a:p>
          <a:endParaRPr lang="en-US"/>
        </a:p>
      </dgm:t>
    </dgm:pt>
    <dgm:pt modelId="{7C2DBACD-2615-2C45-BD0A-2A77D0EF5D3D}">
      <dgm:prSet custT="1"/>
      <dgm:spPr/>
      <dgm:t>
        <a:bodyPr/>
        <a:lstStyle/>
        <a:p>
          <a:r>
            <a:rPr lang="en-US" sz="1400" dirty="0"/>
            <a:t>community</a:t>
          </a:r>
        </a:p>
      </dgm:t>
    </dgm:pt>
    <dgm:pt modelId="{C49EF186-879F-E14D-9597-06D628CA4202}" type="parTrans" cxnId="{56167976-73DB-B74C-9359-C396869900CF}">
      <dgm:prSet/>
      <dgm:spPr/>
      <dgm:t>
        <a:bodyPr/>
        <a:lstStyle/>
        <a:p>
          <a:endParaRPr lang="en-US"/>
        </a:p>
      </dgm:t>
    </dgm:pt>
    <dgm:pt modelId="{AC6BF812-EF22-A54E-9B2C-1EBBB4EC5FD1}" type="sibTrans" cxnId="{56167976-73DB-B74C-9359-C396869900CF}">
      <dgm:prSet/>
      <dgm:spPr/>
      <dgm:t>
        <a:bodyPr/>
        <a:lstStyle/>
        <a:p>
          <a:endParaRPr lang="en-US"/>
        </a:p>
      </dgm:t>
    </dgm:pt>
    <dgm:pt modelId="{241CF9AB-6971-2E41-AC78-FB21DC998800}">
      <dgm:prSet custT="1"/>
      <dgm:spPr/>
      <dgm:t>
        <a:bodyPr/>
        <a:lstStyle/>
        <a:p>
          <a:r>
            <a:rPr lang="en-US" sz="1400" dirty="0"/>
            <a:t>innovation</a:t>
          </a:r>
        </a:p>
      </dgm:t>
    </dgm:pt>
    <dgm:pt modelId="{8DD1B2F2-CB85-7547-9550-D22C3FC621A5}" type="parTrans" cxnId="{634B66AF-C840-DF45-A55E-B7F6B728D091}">
      <dgm:prSet/>
      <dgm:spPr/>
      <dgm:t>
        <a:bodyPr/>
        <a:lstStyle/>
        <a:p>
          <a:endParaRPr lang="en-US"/>
        </a:p>
      </dgm:t>
    </dgm:pt>
    <dgm:pt modelId="{F1631F26-8220-3346-84EB-E56E1500C99E}" type="sibTrans" cxnId="{634B66AF-C840-DF45-A55E-B7F6B728D091}">
      <dgm:prSet/>
      <dgm:spPr/>
      <dgm:t>
        <a:bodyPr/>
        <a:lstStyle/>
        <a:p>
          <a:endParaRPr lang="en-US"/>
        </a:p>
      </dgm:t>
    </dgm:pt>
    <dgm:pt modelId="{456F12BC-4298-7F44-A7F9-7A56E1488253}" type="pres">
      <dgm:prSet presAssocID="{48A74D34-0FAF-504B-BF3B-6B5BF39E7A6F}" presName="cycle" presStyleCnt="0">
        <dgm:presLayoutVars>
          <dgm:dir/>
          <dgm:resizeHandles val="exact"/>
        </dgm:presLayoutVars>
      </dgm:prSet>
      <dgm:spPr/>
    </dgm:pt>
    <dgm:pt modelId="{063CF444-E66E-CE40-8B89-2F9FC80FA530}" type="pres">
      <dgm:prSet presAssocID="{EDA9C7E8-F5D5-164B-B6F4-A8CD2009AA74}" presName="node" presStyleLbl="node1" presStyleIdx="0" presStyleCnt="6">
        <dgm:presLayoutVars>
          <dgm:bulletEnabled val="1"/>
        </dgm:presLayoutVars>
      </dgm:prSet>
      <dgm:spPr/>
    </dgm:pt>
    <dgm:pt modelId="{F00147C3-B8E7-5A4E-B3BB-410BB2EAED31}" type="pres">
      <dgm:prSet presAssocID="{64F22413-BD05-C34C-A519-49B1E3D868F2}" presName="sibTrans" presStyleLbl="sibTrans2D1" presStyleIdx="0" presStyleCnt="6"/>
      <dgm:spPr/>
    </dgm:pt>
    <dgm:pt modelId="{3004E3AD-DF33-4A47-A656-C9AAAD2C608F}" type="pres">
      <dgm:prSet presAssocID="{64F22413-BD05-C34C-A519-49B1E3D868F2}" presName="connectorText" presStyleLbl="sibTrans2D1" presStyleIdx="0" presStyleCnt="6"/>
      <dgm:spPr/>
    </dgm:pt>
    <dgm:pt modelId="{7FC4302E-02C5-2B49-9CE2-671C67B5EFAC}" type="pres">
      <dgm:prSet presAssocID="{82B10E7F-C667-EE4D-B92A-174899E6B60B}" presName="node" presStyleLbl="node1" presStyleIdx="1" presStyleCnt="6">
        <dgm:presLayoutVars>
          <dgm:bulletEnabled val="1"/>
        </dgm:presLayoutVars>
      </dgm:prSet>
      <dgm:spPr/>
    </dgm:pt>
    <dgm:pt modelId="{61432049-B0CE-B84A-8083-27FDD86BA466}" type="pres">
      <dgm:prSet presAssocID="{101E2311-91AD-F544-BCDD-C9C4946DCC04}" presName="sibTrans" presStyleLbl="sibTrans2D1" presStyleIdx="1" presStyleCnt="6"/>
      <dgm:spPr/>
    </dgm:pt>
    <dgm:pt modelId="{29A405E2-2A01-004C-A2A9-F0767A8CE257}" type="pres">
      <dgm:prSet presAssocID="{101E2311-91AD-F544-BCDD-C9C4946DCC04}" presName="connectorText" presStyleLbl="sibTrans2D1" presStyleIdx="1" presStyleCnt="6"/>
      <dgm:spPr/>
    </dgm:pt>
    <dgm:pt modelId="{403D30DB-7F62-C245-80D3-252E2496EB3E}" type="pres">
      <dgm:prSet presAssocID="{FC36150D-37BA-9A43-BD44-7BB7A72F22F9}" presName="node" presStyleLbl="node1" presStyleIdx="2" presStyleCnt="6">
        <dgm:presLayoutVars>
          <dgm:bulletEnabled val="1"/>
        </dgm:presLayoutVars>
      </dgm:prSet>
      <dgm:spPr/>
    </dgm:pt>
    <dgm:pt modelId="{E3589C9D-D1F6-AF47-A4B5-84EB6CDA1DDF}" type="pres">
      <dgm:prSet presAssocID="{4AA6EEDE-7891-5043-9986-14D2E35014A7}" presName="sibTrans" presStyleLbl="sibTrans2D1" presStyleIdx="2" presStyleCnt="6"/>
      <dgm:spPr/>
    </dgm:pt>
    <dgm:pt modelId="{EB88D821-79D7-B344-A5FB-52399B6A875D}" type="pres">
      <dgm:prSet presAssocID="{4AA6EEDE-7891-5043-9986-14D2E35014A7}" presName="connectorText" presStyleLbl="sibTrans2D1" presStyleIdx="2" presStyleCnt="6"/>
      <dgm:spPr/>
    </dgm:pt>
    <dgm:pt modelId="{BA6A94D9-3D80-E845-90D5-CABC7D24876B}" type="pres">
      <dgm:prSet presAssocID="{73E68798-F21F-E74E-88C9-CC93C3FECE2A}" presName="node" presStyleLbl="node1" presStyleIdx="3" presStyleCnt="6">
        <dgm:presLayoutVars>
          <dgm:bulletEnabled val="1"/>
        </dgm:presLayoutVars>
      </dgm:prSet>
      <dgm:spPr/>
    </dgm:pt>
    <dgm:pt modelId="{954C6070-51B3-2C49-8A98-4259E10EA0D9}" type="pres">
      <dgm:prSet presAssocID="{CE2A19EA-E810-AF44-8357-B6E4A313721B}" presName="sibTrans" presStyleLbl="sibTrans2D1" presStyleIdx="3" presStyleCnt="6"/>
      <dgm:spPr/>
    </dgm:pt>
    <dgm:pt modelId="{2E543722-B596-1949-81A5-97A8E4AEDA16}" type="pres">
      <dgm:prSet presAssocID="{CE2A19EA-E810-AF44-8357-B6E4A313721B}" presName="connectorText" presStyleLbl="sibTrans2D1" presStyleIdx="3" presStyleCnt="6"/>
      <dgm:spPr/>
    </dgm:pt>
    <dgm:pt modelId="{0E45EFB5-1892-6C47-B6E0-255F6BE79F3C}" type="pres">
      <dgm:prSet presAssocID="{7C2DBACD-2615-2C45-BD0A-2A77D0EF5D3D}" presName="node" presStyleLbl="node1" presStyleIdx="4" presStyleCnt="6">
        <dgm:presLayoutVars>
          <dgm:bulletEnabled val="1"/>
        </dgm:presLayoutVars>
      </dgm:prSet>
      <dgm:spPr/>
    </dgm:pt>
    <dgm:pt modelId="{44A491B5-59C3-E143-BCA8-730FDE13E164}" type="pres">
      <dgm:prSet presAssocID="{AC6BF812-EF22-A54E-9B2C-1EBBB4EC5FD1}" presName="sibTrans" presStyleLbl="sibTrans2D1" presStyleIdx="4" presStyleCnt="6"/>
      <dgm:spPr/>
    </dgm:pt>
    <dgm:pt modelId="{B3DD3DE2-BED6-D442-9FBA-9C2670481331}" type="pres">
      <dgm:prSet presAssocID="{AC6BF812-EF22-A54E-9B2C-1EBBB4EC5FD1}" presName="connectorText" presStyleLbl="sibTrans2D1" presStyleIdx="4" presStyleCnt="6"/>
      <dgm:spPr/>
    </dgm:pt>
    <dgm:pt modelId="{00F90559-2F53-CD4A-8083-A000D78872CD}" type="pres">
      <dgm:prSet presAssocID="{241CF9AB-6971-2E41-AC78-FB21DC998800}" presName="node" presStyleLbl="node1" presStyleIdx="5" presStyleCnt="6">
        <dgm:presLayoutVars>
          <dgm:bulletEnabled val="1"/>
        </dgm:presLayoutVars>
      </dgm:prSet>
      <dgm:spPr/>
    </dgm:pt>
    <dgm:pt modelId="{B25B1367-593D-314A-86F2-9D975E0916C5}" type="pres">
      <dgm:prSet presAssocID="{F1631F26-8220-3346-84EB-E56E1500C99E}" presName="sibTrans" presStyleLbl="sibTrans2D1" presStyleIdx="5" presStyleCnt="6"/>
      <dgm:spPr/>
    </dgm:pt>
    <dgm:pt modelId="{6447C924-B347-D342-8103-3EE58E69AF78}" type="pres">
      <dgm:prSet presAssocID="{F1631F26-8220-3346-84EB-E56E1500C99E}" presName="connectorText" presStyleLbl="sibTrans2D1" presStyleIdx="5" presStyleCnt="6"/>
      <dgm:spPr/>
    </dgm:pt>
  </dgm:ptLst>
  <dgm:cxnLst>
    <dgm:cxn modelId="{9B0DE205-DBB5-974C-8938-9C4D54CBEDF8}" type="presOf" srcId="{4AA6EEDE-7891-5043-9986-14D2E35014A7}" destId="{EB88D821-79D7-B344-A5FB-52399B6A875D}" srcOrd="1" destOrd="0" presId="urn:microsoft.com/office/officeart/2005/8/layout/cycle2"/>
    <dgm:cxn modelId="{6D4D0F0A-A546-9E47-8BA5-DF87BE2C42CD}" type="presOf" srcId="{CE2A19EA-E810-AF44-8357-B6E4A313721B}" destId="{2E543722-B596-1949-81A5-97A8E4AEDA16}" srcOrd="1" destOrd="0" presId="urn:microsoft.com/office/officeart/2005/8/layout/cycle2"/>
    <dgm:cxn modelId="{69D45421-E476-ED4A-AAE9-5AE9BDE668F8}" srcId="{48A74D34-0FAF-504B-BF3B-6B5BF39E7A6F}" destId="{73E68798-F21F-E74E-88C9-CC93C3FECE2A}" srcOrd="3" destOrd="0" parTransId="{DD2F64E5-47F2-9846-ABF2-280340602F89}" sibTransId="{CE2A19EA-E810-AF44-8357-B6E4A313721B}"/>
    <dgm:cxn modelId="{8D912E25-9ECC-C441-8A08-129C4111C766}" type="presOf" srcId="{64F22413-BD05-C34C-A519-49B1E3D868F2}" destId="{3004E3AD-DF33-4A47-A656-C9AAAD2C608F}" srcOrd="1" destOrd="0" presId="urn:microsoft.com/office/officeart/2005/8/layout/cycle2"/>
    <dgm:cxn modelId="{6C999228-4A1A-4F47-91DE-8A93FB606018}" srcId="{48A74D34-0FAF-504B-BF3B-6B5BF39E7A6F}" destId="{82B10E7F-C667-EE4D-B92A-174899E6B60B}" srcOrd="1" destOrd="0" parTransId="{A06BEBF3-B51B-F544-A594-31D920EAD8E6}" sibTransId="{101E2311-91AD-F544-BCDD-C9C4946DCC04}"/>
    <dgm:cxn modelId="{0CEF5E36-9D8C-E04F-84AB-C6A8BBA739F8}" type="presOf" srcId="{101E2311-91AD-F544-BCDD-C9C4946DCC04}" destId="{61432049-B0CE-B84A-8083-27FDD86BA466}" srcOrd="0" destOrd="0" presId="urn:microsoft.com/office/officeart/2005/8/layout/cycle2"/>
    <dgm:cxn modelId="{FCCDDD40-93D0-F24E-A6AE-9E90C18E38A9}" type="presOf" srcId="{4AA6EEDE-7891-5043-9986-14D2E35014A7}" destId="{E3589C9D-D1F6-AF47-A4B5-84EB6CDA1DDF}" srcOrd="0" destOrd="0" presId="urn:microsoft.com/office/officeart/2005/8/layout/cycle2"/>
    <dgm:cxn modelId="{B5840141-F610-D549-8256-F3D08DFB1F93}" type="presOf" srcId="{AC6BF812-EF22-A54E-9B2C-1EBBB4EC5FD1}" destId="{44A491B5-59C3-E143-BCA8-730FDE13E164}" srcOrd="0" destOrd="0" presId="urn:microsoft.com/office/officeart/2005/8/layout/cycle2"/>
    <dgm:cxn modelId="{9B4D7342-667F-394E-B4CE-E683EA08BEDE}" type="presOf" srcId="{CE2A19EA-E810-AF44-8357-B6E4A313721B}" destId="{954C6070-51B3-2C49-8A98-4259E10EA0D9}" srcOrd="0" destOrd="0" presId="urn:microsoft.com/office/officeart/2005/8/layout/cycle2"/>
    <dgm:cxn modelId="{C4669F47-1475-CB47-B060-D159AD58259E}" type="presOf" srcId="{F1631F26-8220-3346-84EB-E56E1500C99E}" destId="{6447C924-B347-D342-8103-3EE58E69AF78}" srcOrd="1" destOrd="0" presId="urn:microsoft.com/office/officeart/2005/8/layout/cycle2"/>
    <dgm:cxn modelId="{104CEF47-5FD7-1849-B167-B785C6686D50}" type="presOf" srcId="{73E68798-F21F-E74E-88C9-CC93C3FECE2A}" destId="{BA6A94D9-3D80-E845-90D5-CABC7D24876B}" srcOrd="0" destOrd="0" presId="urn:microsoft.com/office/officeart/2005/8/layout/cycle2"/>
    <dgm:cxn modelId="{54813C4C-2F1E-8D40-AEFA-AFCAA0777324}" type="presOf" srcId="{64F22413-BD05-C34C-A519-49B1E3D868F2}" destId="{F00147C3-B8E7-5A4E-B3BB-410BB2EAED31}" srcOrd="0" destOrd="0" presId="urn:microsoft.com/office/officeart/2005/8/layout/cycle2"/>
    <dgm:cxn modelId="{6648C055-1668-9C4C-A517-845F20ADD23B}" type="presOf" srcId="{7C2DBACD-2615-2C45-BD0A-2A77D0EF5D3D}" destId="{0E45EFB5-1892-6C47-B6E0-255F6BE79F3C}" srcOrd="0" destOrd="0" presId="urn:microsoft.com/office/officeart/2005/8/layout/cycle2"/>
    <dgm:cxn modelId="{466DA969-9D38-EA4B-8D75-DBE5F4D5B5BF}" type="presOf" srcId="{EDA9C7E8-F5D5-164B-B6F4-A8CD2009AA74}" destId="{063CF444-E66E-CE40-8B89-2F9FC80FA530}" srcOrd="0" destOrd="0" presId="urn:microsoft.com/office/officeart/2005/8/layout/cycle2"/>
    <dgm:cxn modelId="{A2E77273-08A5-EB43-AFB0-A6676832B261}" type="presOf" srcId="{FC36150D-37BA-9A43-BD44-7BB7A72F22F9}" destId="{403D30DB-7F62-C245-80D3-252E2496EB3E}" srcOrd="0" destOrd="0" presId="urn:microsoft.com/office/officeart/2005/8/layout/cycle2"/>
    <dgm:cxn modelId="{56167976-73DB-B74C-9359-C396869900CF}" srcId="{48A74D34-0FAF-504B-BF3B-6B5BF39E7A6F}" destId="{7C2DBACD-2615-2C45-BD0A-2A77D0EF5D3D}" srcOrd="4" destOrd="0" parTransId="{C49EF186-879F-E14D-9597-06D628CA4202}" sibTransId="{AC6BF812-EF22-A54E-9B2C-1EBBB4EC5FD1}"/>
    <dgm:cxn modelId="{034BF47A-0506-8F46-930B-274747E7A108}" srcId="{48A74D34-0FAF-504B-BF3B-6B5BF39E7A6F}" destId="{EDA9C7E8-F5D5-164B-B6F4-A8CD2009AA74}" srcOrd="0" destOrd="0" parTransId="{A104CC60-A3D1-1149-A98B-79F95D18F03F}" sibTransId="{64F22413-BD05-C34C-A519-49B1E3D868F2}"/>
    <dgm:cxn modelId="{634B66AF-C840-DF45-A55E-B7F6B728D091}" srcId="{48A74D34-0FAF-504B-BF3B-6B5BF39E7A6F}" destId="{241CF9AB-6971-2E41-AC78-FB21DC998800}" srcOrd="5" destOrd="0" parTransId="{8DD1B2F2-CB85-7547-9550-D22C3FC621A5}" sibTransId="{F1631F26-8220-3346-84EB-E56E1500C99E}"/>
    <dgm:cxn modelId="{F4536FB7-8755-FD43-A04D-75A4460504B0}" type="presOf" srcId="{F1631F26-8220-3346-84EB-E56E1500C99E}" destId="{B25B1367-593D-314A-86F2-9D975E0916C5}" srcOrd="0" destOrd="0" presId="urn:microsoft.com/office/officeart/2005/8/layout/cycle2"/>
    <dgm:cxn modelId="{73B86BD2-ABCA-9940-B843-CE1AEC071DE1}" type="presOf" srcId="{AC6BF812-EF22-A54E-9B2C-1EBBB4EC5FD1}" destId="{B3DD3DE2-BED6-D442-9FBA-9C2670481331}" srcOrd="1" destOrd="0" presId="urn:microsoft.com/office/officeart/2005/8/layout/cycle2"/>
    <dgm:cxn modelId="{12B570D2-5D24-4F44-B7BA-C73C698D53BA}" type="presOf" srcId="{48A74D34-0FAF-504B-BF3B-6B5BF39E7A6F}" destId="{456F12BC-4298-7F44-A7F9-7A56E1488253}" srcOrd="0" destOrd="0" presId="urn:microsoft.com/office/officeart/2005/8/layout/cycle2"/>
    <dgm:cxn modelId="{52D873D4-0CE5-A14E-A5C1-15EA6B1D6094}" type="presOf" srcId="{82B10E7F-C667-EE4D-B92A-174899E6B60B}" destId="{7FC4302E-02C5-2B49-9CE2-671C67B5EFAC}" srcOrd="0" destOrd="0" presId="urn:microsoft.com/office/officeart/2005/8/layout/cycle2"/>
    <dgm:cxn modelId="{02D9B2E2-1DA1-1E4E-8662-B44055A7B4C0}" srcId="{48A74D34-0FAF-504B-BF3B-6B5BF39E7A6F}" destId="{FC36150D-37BA-9A43-BD44-7BB7A72F22F9}" srcOrd="2" destOrd="0" parTransId="{8BF191B9-6163-DD4F-8B09-9EC7D3657F1B}" sibTransId="{4AA6EEDE-7891-5043-9986-14D2E35014A7}"/>
    <dgm:cxn modelId="{336438F2-5F4E-F242-B448-9411B63A7444}" type="presOf" srcId="{241CF9AB-6971-2E41-AC78-FB21DC998800}" destId="{00F90559-2F53-CD4A-8083-A000D78872CD}" srcOrd="0" destOrd="0" presId="urn:microsoft.com/office/officeart/2005/8/layout/cycle2"/>
    <dgm:cxn modelId="{D5F56DFA-7165-A041-AB15-EE07F630FBB4}" type="presOf" srcId="{101E2311-91AD-F544-BCDD-C9C4946DCC04}" destId="{29A405E2-2A01-004C-A2A9-F0767A8CE257}" srcOrd="1" destOrd="0" presId="urn:microsoft.com/office/officeart/2005/8/layout/cycle2"/>
    <dgm:cxn modelId="{3A662FFD-94C0-1649-9FFA-4416D2E11624}" type="presParOf" srcId="{456F12BC-4298-7F44-A7F9-7A56E1488253}" destId="{063CF444-E66E-CE40-8B89-2F9FC80FA530}" srcOrd="0" destOrd="0" presId="urn:microsoft.com/office/officeart/2005/8/layout/cycle2"/>
    <dgm:cxn modelId="{11FF21A3-DD0D-B542-BDE2-97143DCE59BB}" type="presParOf" srcId="{456F12BC-4298-7F44-A7F9-7A56E1488253}" destId="{F00147C3-B8E7-5A4E-B3BB-410BB2EAED31}" srcOrd="1" destOrd="0" presId="urn:microsoft.com/office/officeart/2005/8/layout/cycle2"/>
    <dgm:cxn modelId="{FCB96B14-0EC2-0A46-BA6C-C8834E366117}" type="presParOf" srcId="{F00147C3-B8E7-5A4E-B3BB-410BB2EAED31}" destId="{3004E3AD-DF33-4A47-A656-C9AAAD2C608F}" srcOrd="0" destOrd="0" presId="urn:microsoft.com/office/officeart/2005/8/layout/cycle2"/>
    <dgm:cxn modelId="{0A6BEAF2-5DCA-7446-97FD-1D583929EDD8}" type="presParOf" srcId="{456F12BC-4298-7F44-A7F9-7A56E1488253}" destId="{7FC4302E-02C5-2B49-9CE2-671C67B5EFAC}" srcOrd="2" destOrd="0" presId="urn:microsoft.com/office/officeart/2005/8/layout/cycle2"/>
    <dgm:cxn modelId="{2CC08326-E743-2B4A-BCE2-70078B2E30EA}" type="presParOf" srcId="{456F12BC-4298-7F44-A7F9-7A56E1488253}" destId="{61432049-B0CE-B84A-8083-27FDD86BA466}" srcOrd="3" destOrd="0" presId="urn:microsoft.com/office/officeart/2005/8/layout/cycle2"/>
    <dgm:cxn modelId="{8989CF79-7578-C347-810F-22FF156B5EE9}" type="presParOf" srcId="{61432049-B0CE-B84A-8083-27FDD86BA466}" destId="{29A405E2-2A01-004C-A2A9-F0767A8CE257}" srcOrd="0" destOrd="0" presId="urn:microsoft.com/office/officeart/2005/8/layout/cycle2"/>
    <dgm:cxn modelId="{585EC8E3-E185-5047-A7A3-72BDDB64A46F}" type="presParOf" srcId="{456F12BC-4298-7F44-A7F9-7A56E1488253}" destId="{403D30DB-7F62-C245-80D3-252E2496EB3E}" srcOrd="4" destOrd="0" presId="urn:microsoft.com/office/officeart/2005/8/layout/cycle2"/>
    <dgm:cxn modelId="{8F6F3C45-2613-8243-BF7D-FC011A192C4A}" type="presParOf" srcId="{456F12BC-4298-7F44-A7F9-7A56E1488253}" destId="{E3589C9D-D1F6-AF47-A4B5-84EB6CDA1DDF}" srcOrd="5" destOrd="0" presId="urn:microsoft.com/office/officeart/2005/8/layout/cycle2"/>
    <dgm:cxn modelId="{F83602E7-638D-E64F-8518-29310E142CFA}" type="presParOf" srcId="{E3589C9D-D1F6-AF47-A4B5-84EB6CDA1DDF}" destId="{EB88D821-79D7-B344-A5FB-52399B6A875D}" srcOrd="0" destOrd="0" presId="urn:microsoft.com/office/officeart/2005/8/layout/cycle2"/>
    <dgm:cxn modelId="{7057B991-6D34-204F-9445-29E24295696D}" type="presParOf" srcId="{456F12BC-4298-7F44-A7F9-7A56E1488253}" destId="{BA6A94D9-3D80-E845-90D5-CABC7D24876B}" srcOrd="6" destOrd="0" presId="urn:microsoft.com/office/officeart/2005/8/layout/cycle2"/>
    <dgm:cxn modelId="{ABB7ACEA-61AD-9240-B231-AD06176381C6}" type="presParOf" srcId="{456F12BC-4298-7F44-A7F9-7A56E1488253}" destId="{954C6070-51B3-2C49-8A98-4259E10EA0D9}" srcOrd="7" destOrd="0" presId="urn:microsoft.com/office/officeart/2005/8/layout/cycle2"/>
    <dgm:cxn modelId="{9B7F3C6C-7F91-874D-BA86-635E1C3B0688}" type="presParOf" srcId="{954C6070-51B3-2C49-8A98-4259E10EA0D9}" destId="{2E543722-B596-1949-81A5-97A8E4AEDA16}" srcOrd="0" destOrd="0" presId="urn:microsoft.com/office/officeart/2005/8/layout/cycle2"/>
    <dgm:cxn modelId="{F473070D-6902-AE4E-8FEF-3F6AAEF8E119}" type="presParOf" srcId="{456F12BC-4298-7F44-A7F9-7A56E1488253}" destId="{0E45EFB5-1892-6C47-B6E0-255F6BE79F3C}" srcOrd="8" destOrd="0" presId="urn:microsoft.com/office/officeart/2005/8/layout/cycle2"/>
    <dgm:cxn modelId="{D4E6020B-F081-6C49-9CE0-56C0E4F8BB43}" type="presParOf" srcId="{456F12BC-4298-7F44-A7F9-7A56E1488253}" destId="{44A491B5-59C3-E143-BCA8-730FDE13E164}" srcOrd="9" destOrd="0" presId="urn:microsoft.com/office/officeart/2005/8/layout/cycle2"/>
    <dgm:cxn modelId="{1A63814E-493E-4746-94AD-335AEE3AC1BD}" type="presParOf" srcId="{44A491B5-59C3-E143-BCA8-730FDE13E164}" destId="{B3DD3DE2-BED6-D442-9FBA-9C2670481331}" srcOrd="0" destOrd="0" presId="urn:microsoft.com/office/officeart/2005/8/layout/cycle2"/>
    <dgm:cxn modelId="{90E70F72-616F-FA46-8281-5FB5AF093360}" type="presParOf" srcId="{456F12BC-4298-7F44-A7F9-7A56E1488253}" destId="{00F90559-2F53-CD4A-8083-A000D78872CD}" srcOrd="10" destOrd="0" presId="urn:microsoft.com/office/officeart/2005/8/layout/cycle2"/>
    <dgm:cxn modelId="{D194F164-F322-D643-917F-429C32740622}" type="presParOf" srcId="{456F12BC-4298-7F44-A7F9-7A56E1488253}" destId="{B25B1367-593D-314A-86F2-9D975E0916C5}" srcOrd="11" destOrd="0" presId="urn:microsoft.com/office/officeart/2005/8/layout/cycle2"/>
    <dgm:cxn modelId="{59500C74-1607-9849-AEE4-807B9BC2BB66}" type="presParOf" srcId="{B25B1367-593D-314A-86F2-9D975E0916C5}" destId="{6447C924-B347-D342-8103-3EE58E69AF78}" srcOrd="0" destOrd="0" presId="urn:microsoft.com/office/officeart/2005/8/layout/cycle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290FCC-812A-4C45-9758-EB9CB04906B9}">
      <dsp:nvSpPr>
        <dsp:cNvPr id="0" name=""/>
        <dsp:cNvSpPr/>
      </dsp:nvSpPr>
      <dsp:spPr>
        <a:xfrm>
          <a:off x="2207" y="0"/>
          <a:ext cx="3435027" cy="4351338"/>
        </a:xfrm>
        <a:prstGeom prst="roundRect">
          <a:avLst>
            <a:gd name="adj" fmla="val 10000"/>
          </a:avLst>
        </a:prstGeom>
        <a:solidFill>
          <a:schemeClr val="accent1">
            <a:alpha val="9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92024" numCol="1" spcCol="1270" anchor="ctr" anchorCtr="0">
          <a:noAutofit/>
        </a:bodyPr>
        <a:lstStyle/>
        <a:p>
          <a:pPr marL="0" lvl="0" indent="0" algn="ctr" defTabSz="1200150">
            <a:lnSpc>
              <a:spcPct val="90000"/>
            </a:lnSpc>
            <a:spcBef>
              <a:spcPct val="0"/>
            </a:spcBef>
            <a:spcAft>
              <a:spcPct val="35000"/>
            </a:spcAft>
            <a:buNone/>
          </a:pPr>
          <a:r>
            <a:rPr lang="en-US" sz="2700" b="0" i="0" kern="1200" dirty="0"/>
            <a:t>Data parallel – often associated with </a:t>
          </a:r>
          <a:r>
            <a:rPr lang="en-US" sz="2700" b="1" i="0" kern="1200" dirty="0">
              <a:solidFill>
                <a:schemeClr val="tx1"/>
              </a:solidFill>
            </a:rPr>
            <a:t>GPU</a:t>
          </a:r>
          <a:endParaRPr lang="en-US" sz="2700" b="1" kern="1200" dirty="0">
            <a:solidFill>
              <a:schemeClr val="tx1"/>
            </a:solidFill>
          </a:endParaRPr>
        </a:p>
      </dsp:txBody>
      <dsp:txXfrm>
        <a:off x="2207" y="1740535"/>
        <a:ext cx="3435027" cy="1740535"/>
      </dsp:txXfrm>
    </dsp:sp>
    <dsp:sp modelId="{405A7131-4967-864B-9847-06B1A2529801}">
      <dsp:nvSpPr>
        <dsp:cNvPr id="0" name=""/>
        <dsp:cNvSpPr/>
      </dsp:nvSpPr>
      <dsp:spPr>
        <a:xfrm>
          <a:off x="995223" y="261080"/>
          <a:ext cx="1448995" cy="1448995"/>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33000" r="-33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2D406EF-4432-DB44-9E16-EFE7792A5B37}">
      <dsp:nvSpPr>
        <dsp:cNvPr id="0" name=""/>
        <dsp:cNvSpPr/>
      </dsp:nvSpPr>
      <dsp:spPr>
        <a:xfrm>
          <a:off x="3540286" y="0"/>
          <a:ext cx="3435027" cy="4351338"/>
        </a:xfrm>
        <a:prstGeom prst="roundRect">
          <a:avLst>
            <a:gd name="adj" fmla="val 10000"/>
          </a:avLst>
        </a:prstGeom>
        <a:solidFill>
          <a:schemeClr val="accent1">
            <a:alpha val="90000"/>
            <a:hueOff val="0"/>
            <a:satOff val="0"/>
            <a:lumOff val="0"/>
            <a:alphaOff val="-2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92024" numCol="1" spcCol="1270" anchor="ctr" anchorCtr="0">
          <a:noAutofit/>
        </a:bodyPr>
        <a:lstStyle/>
        <a:p>
          <a:pPr marL="0" lvl="0" indent="0" algn="ctr" defTabSz="1200150">
            <a:lnSpc>
              <a:spcPct val="90000"/>
            </a:lnSpc>
            <a:spcBef>
              <a:spcPct val="0"/>
            </a:spcBef>
            <a:spcAft>
              <a:spcPct val="35000"/>
            </a:spcAft>
            <a:buNone/>
          </a:pPr>
          <a:r>
            <a:rPr lang="en-US" sz="2700" b="0" i="0" kern="1200" dirty="0"/>
            <a:t>Task parallel – often associated with </a:t>
          </a:r>
          <a:r>
            <a:rPr lang="en-US" sz="2700" b="1" i="0" kern="1200" dirty="0">
              <a:solidFill>
                <a:schemeClr val="tx1"/>
              </a:solidFill>
            </a:rPr>
            <a:t>Shared Mem</a:t>
          </a:r>
          <a:endParaRPr lang="en-US" sz="2700" b="1" kern="1200" dirty="0">
            <a:solidFill>
              <a:schemeClr val="tx1"/>
            </a:solidFill>
          </a:endParaRPr>
        </a:p>
      </dsp:txBody>
      <dsp:txXfrm>
        <a:off x="3540286" y="1740535"/>
        <a:ext cx="3435027" cy="1740535"/>
      </dsp:txXfrm>
    </dsp:sp>
    <dsp:sp modelId="{D5F047F4-E29B-064A-B40D-F450EC629427}">
      <dsp:nvSpPr>
        <dsp:cNvPr id="0" name=""/>
        <dsp:cNvSpPr/>
      </dsp:nvSpPr>
      <dsp:spPr>
        <a:xfrm>
          <a:off x="4533302" y="261080"/>
          <a:ext cx="1448995" cy="1448995"/>
        </a:xfrm>
        <a:prstGeom prst="ellipse">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F8BE344-86AD-3C4C-A17E-AA1FF09D2E71}">
      <dsp:nvSpPr>
        <dsp:cNvPr id="0" name=""/>
        <dsp:cNvSpPr/>
      </dsp:nvSpPr>
      <dsp:spPr>
        <a:xfrm>
          <a:off x="7078364" y="0"/>
          <a:ext cx="3435027" cy="4351338"/>
        </a:xfrm>
        <a:prstGeom prst="roundRect">
          <a:avLst>
            <a:gd name="adj" fmla="val 10000"/>
          </a:avLst>
        </a:prstGeom>
        <a:solidFill>
          <a:schemeClr val="accent1">
            <a:alpha val="90000"/>
            <a:hueOff val="0"/>
            <a:satOff val="0"/>
            <a:lumOff val="0"/>
            <a:alpha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92024" numCol="1" spcCol="1270" anchor="ctr" anchorCtr="0">
          <a:noAutofit/>
        </a:bodyPr>
        <a:lstStyle/>
        <a:p>
          <a:pPr marL="0" lvl="0" indent="0" algn="ctr" defTabSz="1200150">
            <a:lnSpc>
              <a:spcPct val="90000"/>
            </a:lnSpc>
            <a:spcBef>
              <a:spcPct val="0"/>
            </a:spcBef>
            <a:spcAft>
              <a:spcPct val="35000"/>
            </a:spcAft>
            <a:buNone/>
          </a:pPr>
          <a:r>
            <a:rPr lang="en-US" sz="2700" b="0" i="0" kern="1200" dirty="0"/>
            <a:t>Message Passing – often associated with </a:t>
          </a:r>
          <a:r>
            <a:rPr lang="en-US" sz="2700" b="1" i="0" kern="1200" dirty="0">
              <a:solidFill>
                <a:schemeClr val="tx1"/>
              </a:solidFill>
            </a:rPr>
            <a:t>Distributed Mem</a:t>
          </a:r>
          <a:endParaRPr lang="en-US" sz="2700" b="1" kern="1200" dirty="0">
            <a:solidFill>
              <a:schemeClr val="tx1"/>
            </a:solidFill>
          </a:endParaRPr>
        </a:p>
      </dsp:txBody>
      <dsp:txXfrm>
        <a:off x="7078364" y="1740535"/>
        <a:ext cx="3435027" cy="1740535"/>
      </dsp:txXfrm>
    </dsp:sp>
    <dsp:sp modelId="{6F100545-5CBD-2648-B223-1A5A7D455217}">
      <dsp:nvSpPr>
        <dsp:cNvPr id="0" name=""/>
        <dsp:cNvSpPr/>
      </dsp:nvSpPr>
      <dsp:spPr>
        <a:xfrm>
          <a:off x="8071380" y="261080"/>
          <a:ext cx="1448995" cy="1448995"/>
        </a:xfrm>
        <a:prstGeom prst="ellipse">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25000" r="-25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F67546B-EA35-7D42-A0AF-F77B32DEB919}">
      <dsp:nvSpPr>
        <dsp:cNvPr id="0" name=""/>
        <dsp:cNvSpPr/>
      </dsp:nvSpPr>
      <dsp:spPr>
        <a:xfrm>
          <a:off x="356676" y="3503327"/>
          <a:ext cx="9674352" cy="652700"/>
        </a:xfrm>
        <a:prstGeom prst="leftRightArrow">
          <a:avLst/>
        </a:prstGeom>
        <a:solidFill>
          <a:schemeClr val="accent1">
            <a:tint val="40000"/>
            <a:hueOff val="0"/>
            <a:satOff val="0"/>
            <a:lumOff val="0"/>
            <a:alpha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117C227-5707-1A4E-A6E3-11BE12A911D8}">
      <dsp:nvSpPr>
        <dsp:cNvPr id="0" name=""/>
        <dsp:cNvSpPr/>
      </dsp:nvSpPr>
      <dsp:spPr>
        <a:xfrm>
          <a:off x="1167675" y="2014270"/>
          <a:ext cx="1366015" cy="1177743"/>
        </a:xfrm>
        <a:prstGeom prst="hexagon">
          <a:avLst>
            <a:gd name="adj" fmla="val 25000"/>
            <a:gd name="vf" fmla="val 115470"/>
          </a:avLst>
        </a:prstGeom>
        <a:solidFill>
          <a:schemeClr val="accent1">
            <a:alpha val="90000"/>
            <a:hueOff val="0"/>
            <a:satOff val="0"/>
            <a:lumOff val="0"/>
            <a:alphaOff val="0"/>
          </a:schemeClr>
        </a:solidFill>
        <a:ln w="12700" cap="flat" cmpd="sng" algn="ctr">
          <a:solidFill>
            <a:schemeClr val="accent1">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25400" rIns="0" bIns="25400" numCol="1" spcCol="1270" anchor="ctr" anchorCtr="0">
          <a:noAutofit/>
        </a:bodyPr>
        <a:lstStyle/>
        <a:p>
          <a:pPr marL="0" lvl="0" indent="0" algn="ctr" defTabSz="889000">
            <a:lnSpc>
              <a:spcPct val="90000"/>
            </a:lnSpc>
            <a:spcBef>
              <a:spcPct val="0"/>
            </a:spcBef>
            <a:spcAft>
              <a:spcPct val="35000"/>
            </a:spcAft>
            <a:buNone/>
          </a:pPr>
          <a:r>
            <a:rPr lang="en-US" sz="2000" b="0" i="0" kern="1200" dirty="0"/>
            <a:t>Data parallel</a:t>
          </a:r>
          <a:endParaRPr lang="en-US" sz="2000" b="1" kern="1200" dirty="0">
            <a:solidFill>
              <a:schemeClr val="tx1"/>
            </a:solidFill>
          </a:endParaRPr>
        </a:p>
      </dsp:txBody>
      <dsp:txXfrm>
        <a:off x="1379655" y="2197034"/>
        <a:ext cx="942055" cy="812215"/>
      </dsp:txXfrm>
    </dsp:sp>
    <dsp:sp modelId="{6BCAC4EA-94E0-9046-9A54-E1C47CEED950}">
      <dsp:nvSpPr>
        <dsp:cNvPr id="0" name=""/>
        <dsp:cNvSpPr/>
      </dsp:nvSpPr>
      <dsp:spPr>
        <a:xfrm>
          <a:off x="1203163" y="2534220"/>
          <a:ext cx="159935" cy="137844"/>
        </a:xfrm>
        <a:prstGeom prst="hexagon">
          <a:avLst>
            <a:gd name="adj" fmla="val 25000"/>
            <a:gd name="vf" fmla="val 115470"/>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AB22197-13E1-3C4C-B2BA-193CD07CC1D1}">
      <dsp:nvSpPr>
        <dsp:cNvPr id="0" name=""/>
        <dsp:cNvSpPr/>
      </dsp:nvSpPr>
      <dsp:spPr>
        <a:xfrm>
          <a:off x="0" y="1381680"/>
          <a:ext cx="1366015" cy="1177743"/>
        </a:xfrm>
        <a:prstGeom prst="hexagon">
          <a:avLst>
            <a:gd name="adj" fmla="val 25000"/>
            <a:gd name="vf" fmla="val 115470"/>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33000" r="-33000"/>
          </a:stretch>
        </a:blipFill>
        <a:ln w="12700" cap="flat" cmpd="sng" algn="ctr">
          <a:solidFill>
            <a:schemeClr val="accent1">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737ABC5-611B-F848-9A1D-926C742A797B}">
      <dsp:nvSpPr>
        <dsp:cNvPr id="0" name=""/>
        <dsp:cNvSpPr/>
      </dsp:nvSpPr>
      <dsp:spPr>
        <a:xfrm>
          <a:off x="929959" y="2403844"/>
          <a:ext cx="159935" cy="137844"/>
        </a:xfrm>
        <a:prstGeom prst="hexagon">
          <a:avLst>
            <a:gd name="adj" fmla="val 25000"/>
            <a:gd name="vf" fmla="val 115470"/>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37B1E2B-E73A-254D-A911-3184C5350CB1}">
      <dsp:nvSpPr>
        <dsp:cNvPr id="0" name=""/>
        <dsp:cNvSpPr/>
      </dsp:nvSpPr>
      <dsp:spPr>
        <a:xfrm>
          <a:off x="2331462" y="1367678"/>
          <a:ext cx="1366015" cy="1177743"/>
        </a:xfrm>
        <a:prstGeom prst="hexagon">
          <a:avLst>
            <a:gd name="adj" fmla="val 25000"/>
            <a:gd name="vf" fmla="val 115470"/>
          </a:avLst>
        </a:prstGeom>
        <a:solidFill>
          <a:schemeClr val="accent1">
            <a:alpha val="90000"/>
            <a:hueOff val="0"/>
            <a:satOff val="0"/>
            <a:lumOff val="0"/>
            <a:alphaOff val="-20000"/>
          </a:schemeClr>
        </a:solidFill>
        <a:ln w="12700" cap="flat" cmpd="sng" algn="ctr">
          <a:solidFill>
            <a:schemeClr val="accent1">
              <a:alpha val="90000"/>
              <a:hueOff val="0"/>
              <a:satOff val="0"/>
              <a:lumOff val="0"/>
              <a:alphaOff val="-2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25400" rIns="0" bIns="25400" numCol="1" spcCol="1270" anchor="ctr" anchorCtr="0">
          <a:noAutofit/>
        </a:bodyPr>
        <a:lstStyle/>
        <a:p>
          <a:pPr marL="0" lvl="0" indent="0" algn="ctr" defTabSz="889000">
            <a:lnSpc>
              <a:spcPct val="90000"/>
            </a:lnSpc>
            <a:spcBef>
              <a:spcPct val="0"/>
            </a:spcBef>
            <a:spcAft>
              <a:spcPct val="35000"/>
            </a:spcAft>
            <a:buNone/>
          </a:pPr>
          <a:r>
            <a:rPr lang="en-US" sz="2000" b="0" i="0" kern="1200" dirty="0"/>
            <a:t>Task parallel</a:t>
          </a:r>
          <a:endParaRPr lang="en-US" sz="2000" b="1" kern="1200" dirty="0">
            <a:solidFill>
              <a:schemeClr val="tx1"/>
            </a:solidFill>
          </a:endParaRPr>
        </a:p>
      </dsp:txBody>
      <dsp:txXfrm>
        <a:off x="2543442" y="1550442"/>
        <a:ext cx="942055" cy="812215"/>
      </dsp:txXfrm>
    </dsp:sp>
    <dsp:sp modelId="{BD542AB5-5E24-3745-AFED-70C5F1E21F0C}">
      <dsp:nvSpPr>
        <dsp:cNvPr id="0" name=""/>
        <dsp:cNvSpPr/>
      </dsp:nvSpPr>
      <dsp:spPr>
        <a:xfrm>
          <a:off x="3265311" y="2388597"/>
          <a:ext cx="159935" cy="137844"/>
        </a:xfrm>
        <a:prstGeom prst="hexagon">
          <a:avLst>
            <a:gd name="adj" fmla="val 25000"/>
            <a:gd name="vf" fmla="val 115470"/>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317D36E-AE1B-7043-9802-6144F763AD67}">
      <dsp:nvSpPr>
        <dsp:cNvPr id="0" name=""/>
        <dsp:cNvSpPr/>
      </dsp:nvSpPr>
      <dsp:spPr>
        <a:xfrm>
          <a:off x="3495249" y="2014270"/>
          <a:ext cx="1366015" cy="1177743"/>
        </a:xfrm>
        <a:prstGeom prst="hexagon">
          <a:avLst>
            <a:gd name="adj" fmla="val 25000"/>
            <a:gd name="vf" fmla="val 115470"/>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a:stretch>
        </a:blipFill>
        <a:ln w="12700" cap="flat" cmpd="sng" algn="ctr">
          <a:solidFill>
            <a:schemeClr val="accent1">
              <a:alpha val="90000"/>
              <a:hueOff val="0"/>
              <a:satOff val="0"/>
              <a:lumOff val="0"/>
              <a:alphaOff val="-20000"/>
            </a:schemeClr>
          </a:solidFill>
          <a:prstDash val="solid"/>
          <a:miter lim="800000"/>
        </a:ln>
        <a:effectLst/>
      </dsp:spPr>
      <dsp:style>
        <a:lnRef idx="2">
          <a:scrgbClr r="0" g="0" b="0"/>
        </a:lnRef>
        <a:fillRef idx="1">
          <a:scrgbClr r="0" g="0" b="0"/>
        </a:fillRef>
        <a:effectRef idx="0">
          <a:scrgbClr r="0" g="0" b="0"/>
        </a:effectRef>
        <a:fontRef idx="minor"/>
      </dsp:style>
    </dsp:sp>
    <dsp:sp modelId="{1512C0C7-3386-5742-9481-27CBDC20744C}">
      <dsp:nvSpPr>
        <dsp:cNvPr id="0" name=""/>
        <dsp:cNvSpPr/>
      </dsp:nvSpPr>
      <dsp:spPr>
        <a:xfrm>
          <a:off x="3530736" y="2534220"/>
          <a:ext cx="159935" cy="137844"/>
        </a:xfrm>
        <a:prstGeom prst="hexagon">
          <a:avLst>
            <a:gd name="adj" fmla="val 25000"/>
            <a:gd name="vf" fmla="val 115470"/>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C33AF5D-72A6-B24A-8F9A-EC58C2D547A6}">
      <dsp:nvSpPr>
        <dsp:cNvPr id="0" name=""/>
        <dsp:cNvSpPr/>
      </dsp:nvSpPr>
      <dsp:spPr>
        <a:xfrm>
          <a:off x="1167675" y="723887"/>
          <a:ext cx="1366015" cy="1177743"/>
        </a:xfrm>
        <a:prstGeom prst="hexagon">
          <a:avLst>
            <a:gd name="adj" fmla="val 25000"/>
            <a:gd name="vf" fmla="val 115470"/>
          </a:avLst>
        </a:prstGeom>
        <a:solidFill>
          <a:schemeClr val="accent1">
            <a:alpha val="90000"/>
            <a:hueOff val="0"/>
            <a:satOff val="0"/>
            <a:lumOff val="0"/>
            <a:alphaOff val="-40000"/>
          </a:schemeClr>
        </a:solidFill>
        <a:ln w="12700" cap="flat" cmpd="sng" algn="ctr">
          <a:solidFill>
            <a:schemeClr val="accent1">
              <a:alpha val="90000"/>
              <a:hueOff val="0"/>
              <a:satOff val="0"/>
              <a:lumOff val="0"/>
              <a:alphaOff val="-4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25400" rIns="0" bIns="25400" numCol="1" spcCol="1270" anchor="ctr" anchorCtr="0">
          <a:noAutofit/>
        </a:bodyPr>
        <a:lstStyle/>
        <a:p>
          <a:pPr marL="0" lvl="0" indent="0" algn="ctr" defTabSz="889000">
            <a:lnSpc>
              <a:spcPct val="90000"/>
            </a:lnSpc>
            <a:spcBef>
              <a:spcPct val="0"/>
            </a:spcBef>
            <a:spcAft>
              <a:spcPct val="35000"/>
            </a:spcAft>
            <a:buNone/>
          </a:pPr>
          <a:r>
            <a:rPr lang="en-US" sz="2000" b="0" i="0" kern="1200" dirty="0"/>
            <a:t>Message Passing</a:t>
          </a:r>
          <a:endParaRPr lang="en-US" sz="2000" b="1" kern="1200" dirty="0">
            <a:solidFill>
              <a:schemeClr val="tx1"/>
            </a:solidFill>
          </a:endParaRPr>
        </a:p>
      </dsp:txBody>
      <dsp:txXfrm>
        <a:off x="1379655" y="906651"/>
        <a:ext cx="942055" cy="812215"/>
      </dsp:txXfrm>
    </dsp:sp>
    <dsp:sp modelId="{EA65B458-5F68-2E4B-9C8A-3B00C640E83D}">
      <dsp:nvSpPr>
        <dsp:cNvPr id="0" name=""/>
        <dsp:cNvSpPr/>
      </dsp:nvSpPr>
      <dsp:spPr>
        <a:xfrm>
          <a:off x="2093746" y="749402"/>
          <a:ext cx="159935" cy="137844"/>
        </a:xfrm>
        <a:prstGeom prst="hexagon">
          <a:avLst>
            <a:gd name="adj" fmla="val 25000"/>
            <a:gd name="vf" fmla="val 115470"/>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9361BDB-3C0E-A24E-AFCB-6D010D38C5F1}">
      <dsp:nvSpPr>
        <dsp:cNvPr id="0" name=""/>
        <dsp:cNvSpPr/>
      </dsp:nvSpPr>
      <dsp:spPr>
        <a:xfrm>
          <a:off x="2331462" y="80406"/>
          <a:ext cx="1366015" cy="1177743"/>
        </a:xfrm>
        <a:prstGeom prst="hexagon">
          <a:avLst>
            <a:gd name="adj" fmla="val 25000"/>
            <a:gd name="vf" fmla="val 115470"/>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25000" r="-25000"/>
          </a:stretch>
        </a:blipFill>
        <a:ln w="12700" cap="flat" cmpd="sng" algn="ctr">
          <a:solidFill>
            <a:schemeClr val="accent1">
              <a:alpha val="90000"/>
              <a:hueOff val="0"/>
              <a:satOff val="0"/>
              <a:lumOff val="0"/>
              <a:alphaOff val="-40000"/>
            </a:schemeClr>
          </a:solidFill>
          <a:prstDash val="solid"/>
          <a:miter lim="800000"/>
        </a:ln>
        <a:effectLst/>
      </dsp:spPr>
      <dsp:style>
        <a:lnRef idx="2">
          <a:scrgbClr r="0" g="0" b="0"/>
        </a:lnRef>
        <a:fillRef idx="1">
          <a:scrgbClr r="0" g="0" b="0"/>
        </a:fillRef>
        <a:effectRef idx="0">
          <a:scrgbClr r="0" g="0" b="0"/>
        </a:effectRef>
        <a:fontRef idx="minor"/>
      </dsp:style>
    </dsp:sp>
    <dsp:sp modelId="{12DFDEAF-4F1C-D749-B853-ADA4968A6E03}">
      <dsp:nvSpPr>
        <dsp:cNvPr id="0" name=""/>
        <dsp:cNvSpPr/>
      </dsp:nvSpPr>
      <dsp:spPr>
        <a:xfrm>
          <a:off x="2371811" y="597555"/>
          <a:ext cx="159935" cy="137844"/>
        </a:xfrm>
        <a:prstGeom prst="hexagon">
          <a:avLst>
            <a:gd name="adj" fmla="val 25000"/>
            <a:gd name="vf" fmla="val 115470"/>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3CF444-E66E-CE40-8B89-2F9FC80FA530}">
      <dsp:nvSpPr>
        <dsp:cNvPr id="0" name=""/>
        <dsp:cNvSpPr/>
      </dsp:nvSpPr>
      <dsp:spPr>
        <a:xfrm>
          <a:off x="5386649" y="618"/>
          <a:ext cx="1663970" cy="1663970"/>
        </a:xfrm>
        <a:prstGeom prst="ellips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Font typeface="Arial" panose="020B0604020202020204" pitchFamily="34" charset="0"/>
            <a:buNone/>
          </a:pPr>
          <a:r>
            <a:rPr lang="en-US" sz="1400" kern="1200" dirty="0"/>
            <a:t>productivity</a:t>
          </a:r>
        </a:p>
      </dsp:txBody>
      <dsp:txXfrm>
        <a:off x="5630332" y="244301"/>
        <a:ext cx="1176604" cy="1176604"/>
      </dsp:txXfrm>
    </dsp:sp>
    <dsp:sp modelId="{F00147C3-B8E7-5A4E-B3BB-410BB2EAED31}">
      <dsp:nvSpPr>
        <dsp:cNvPr id="0" name=""/>
        <dsp:cNvSpPr/>
      </dsp:nvSpPr>
      <dsp:spPr>
        <a:xfrm rot="1800000">
          <a:off x="7068751" y="1170527"/>
          <a:ext cx="443072" cy="561590"/>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en-US" sz="2400" kern="1200"/>
        </a:p>
      </dsp:txBody>
      <dsp:txXfrm>
        <a:off x="7077655" y="1249615"/>
        <a:ext cx="310150" cy="336954"/>
      </dsp:txXfrm>
    </dsp:sp>
    <dsp:sp modelId="{7FC4302E-02C5-2B49-9CE2-671C67B5EFAC}">
      <dsp:nvSpPr>
        <dsp:cNvPr id="0" name=""/>
        <dsp:cNvSpPr/>
      </dsp:nvSpPr>
      <dsp:spPr>
        <a:xfrm>
          <a:off x="7551674" y="1250596"/>
          <a:ext cx="1663970" cy="1663970"/>
        </a:xfrm>
        <a:prstGeom prst="ellipse">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composability</a:t>
          </a:r>
        </a:p>
      </dsp:txBody>
      <dsp:txXfrm>
        <a:off x="7795357" y="1494279"/>
        <a:ext cx="1176604" cy="1176604"/>
      </dsp:txXfrm>
    </dsp:sp>
    <dsp:sp modelId="{61432049-B0CE-B84A-8083-27FDD86BA466}">
      <dsp:nvSpPr>
        <dsp:cNvPr id="0" name=""/>
        <dsp:cNvSpPr/>
      </dsp:nvSpPr>
      <dsp:spPr>
        <a:xfrm rot="5400000">
          <a:off x="8162123" y="3039224"/>
          <a:ext cx="443072" cy="561590"/>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en-US" sz="2400" kern="1200"/>
        </a:p>
      </dsp:txBody>
      <dsp:txXfrm>
        <a:off x="8228584" y="3085081"/>
        <a:ext cx="310150" cy="336954"/>
      </dsp:txXfrm>
    </dsp:sp>
    <dsp:sp modelId="{403D30DB-7F62-C245-80D3-252E2496EB3E}">
      <dsp:nvSpPr>
        <dsp:cNvPr id="0" name=""/>
        <dsp:cNvSpPr/>
      </dsp:nvSpPr>
      <dsp:spPr>
        <a:xfrm>
          <a:off x="7551674" y="3750552"/>
          <a:ext cx="1663970" cy="1663970"/>
        </a:xfrm>
        <a:prstGeom prst="ellipse">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maintainability</a:t>
          </a:r>
        </a:p>
      </dsp:txBody>
      <dsp:txXfrm>
        <a:off x="7795357" y="3994235"/>
        <a:ext cx="1176604" cy="1176604"/>
      </dsp:txXfrm>
    </dsp:sp>
    <dsp:sp modelId="{E3589C9D-D1F6-AF47-A4B5-84EB6CDA1DDF}">
      <dsp:nvSpPr>
        <dsp:cNvPr id="0" name=""/>
        <dsp:cNvSpPr/>
      </dsp:nvSpPr>
      <dsp:spPr>
        <a:xfrm rot="9000000">
          <a:off x="7090470" y="4920461"/>
          <a:ext cx="443072" cy="561590"/>
        </a:xfrm>
        <a:prstGeom prst="rightArrow">
          <a:avLst>
            <a:gd name="adj1" fmla="val 60000"/>
            <a:gd name="adj2" fmla="val 5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en-US" sz="2400" kern="1200"/>
        </a:p>
      </dsp:txBody>
      <dsp:txXfrm rot="10800000">
        <a:off x="7214488" y="4999549"/>
        <a:ext cx="310150" cy="336954"/>
      </dsp:txXfrm>
    </dsp:sp>
    <dsp:sp modelId="{BA6A94D9-3D80-E845-90D5-CABC7D24876B}">
      <dsp:nvSpPr>
        <dsp:cNvPr id="0" name=""/>
        <dsp:cNvSpPr/>
      </dsp:nvSpPr>
      <dsp:spPr>
        <a:xfrm>
          <a:off x="5386649" y="5000529"/>
          <a:ext cx="1663970" cy="1663970"/>
        </a:xfrm>
        <a:prstGeom prst="ellipse">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performance</a:t>
          </a:r>
        </a:p>
      </dsp:txBody>
      <dsp:txXfrm>
        <a:off x="5630332" y="5244212"/>
        <a:ext cx="1176604" cy="1176604"/>
      </dsp:txXfrm>
    </dsp:sp>
    <dsp:sp modelId="{954C6070-51B3-2C49-8A98-4259E10EA0D9}">
      <dsp:nvSpPr>
        <dsp:cNvPr id="0" name=""/>
        <dsp:cNvSpPr/>
      </dsp:nvSpPr>
      <dsp:spPr>
        <a:xfrm rot="12600000">
          <a:off x="4925445" y="4933001"/>
          <a:ext cx="443072" cy="561590"/>
        </a:xfrm>
        <a:prstGeom prs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en-US" sz="2400" kern="1200"/>
        </a:p>
      </dsp:txBody>
      <dsp:txXfrm rot="10800000">
        <a:off x="5049463" y="5078550"/>
        <a:ext cx="310150" cy="336954"/>
      </dsp:txXfrm>
    </dsp:sp>
    <dsp:sp modelId="{0E45EFB5-1892-6C47-B6E0-255F6BE79F3C}">
      <dsp:nvSpPr>
        <dsp:cNvPr id="0" name=""/>
        <dsp:cNvSpPr/>
      </dsp:nvSpPr>
      <dsp:spPr>
        <a:xfrm>
          <a:off x="3221624" y="3750552"/>
          <a:ext cx="1663970" cy="1663970"/>
        </a:xfrm>
        <a:prstGeom prst="ellipse">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community</a:t>
          </a:r>
        </a:p>
      </dsp:txBody>
      <dsp:txXfrm>
        <a:off x="3465307" y="3994235"/>
        <a:ext cx="1176604" cy="1176604"/>
      </dsp:txXfrm>
    </dsp:sp>
    <dsp:sp modelId="{44A491B5-59C3-E143-BCA8-730FDE13E164}">
      <dsp:nvSpPr>
        <dsp:cNvPr id="0" name=""/>
        <dsp:cNvSpPr/>
      </dsp:nvSpPr>
      <dsp:spPr>
        <a:xfrm rot="16200000">
          <a:off x="3832073" y="3064304"/>
          <a:ext cx="443072" cy="561590"/>
        </a:xfrm>
        <a:prstGeom prst="rightArrow">
          <a:avLst>
            <a:gd name="adj1" fmla="val 60000"/>
            <a:gd name="adj2" fmla="val 5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en-US" sz="2400" kern="1200"/>
        </a:p>
      </dsp:txBody>
      <dsp:txXfrm>
        <a:off x="3898534" y="3243083"/>
        <a:ext cx="310150" cy="336954"/>
      </dsp:txXfrm>
    </dsp:sp>
    <dsp:sp modelId="{00F90559-2F53-CD4A-8083-A000D78872CD}">
      <dsp:nvSpPr>
        <dsp:cNvPr id="0" name=""/>
        <dsp:cNvSpPr/>
      </dsp:nvSpPr>
      <dsp:spPr>
        <a:xfrm>
          <a:off x="3221624" y="1250596"/>
          <a:ext cx="1663970" cy="1663970"/>
        </a:xfrm>
        <a:prstGeom prst="ellips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innovation</a:t>
          </a:r>
        </a:p>
      </dsp:txBody>
      <dsp:txXfrm>
        <a:off x="3465307" y="1494279"/>
        <a:ext cx="1176604" cy="1176604"/>
      </dsp:txXfrm>
    </dsp:sp>
    <dsp:sp modelId="{B25B1367-593D-314A-86F2-9D975E0916C5}">
      <dsp:nvSpPr>
        <dsp:cNvPr id="0" name=""/>
        <dsp:cNvSpPr/>
      </dsp:nvSpPr>
      <dsp:spPr>
        <a:xfrm rot="19800000">
          <a:off x="4903726" y="1183067"/>
          <a:ext cx="443072" cy="561590"/>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en-US" sz="2400" kern="1200"/>
        </a:p>
      </dsp:txBody>
      <dsp:txXfrm>
        <a:off x="4912630" y="1328616"/>
        <a:ext cx="310150" cy="33695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AFBCAE-B77A-7F4B-914B-DB17A4AC0434}">
      <dsp:nvSpPr>
        <dsp:cNvPr id="0" name=""/>
        <dsp:cNvSpPr/>
      </dsp:nvSpPr>
      <dsp:spPr>
        <a:xfrm>
          <a:off x="486648" y="13517"/>
          <a:ext cx="648864" cy="648864"/>
        </a:xfrm>
        <a:prstGeom prst="ellipse">
          <a:avLst/>
        </a:prstGeom>
        <a:solidFill>
          <a:srgbClr val="389826">
            <a:alpha val="50196"/>
          </a:srgb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r>
            <a:rPr lang="en-US" sz="1000" kern="1200" dirty="0"/>
            <a:t>Acc</a:t>
          </a:r>
        </a:p>
      </dsp:txBody>
      <dsp:txXfrm>
        <a:off x="573163" y="127069"/>
        <a:ext cx="475833" cy="291988"/>
      </dsp:txXfrm>
    </dsp:sp>
    <dsp:sp modelId="{36C2B1CD-50A3-CC40-98E9-4173DD4852F1}">
      <dsp:nvSpPr>
        <dsp:cNvPr id="0" name=""/>
        <dsp:cNvSpPr/>
      </dsp:nvSpPr>
      <dsp:spPr>
        <a:xfrm>
          <a:off x="720780" y="419058"/>
          <a:ext cx="648864" cy="648864"/>
        </a:xfrm>
        <a:prstGeom prst="ellipse">
          <a:avLst/>
        </a:prstGeom>
        <a:solidFill>
          <a:srgbClr val="9558B2">
            <a:alpha val="49804"/>
          </a:srgb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r>
            <a:rPr lang="en-US" sz="1000" kern="1200" dirty="0" err="1"/>
            <a:t>Dist</a:t>
          </a:r>
          <a:endParaRPr lang="en-US" sz="1000" kern="1200" dirty="0"/>
        </a:p>
      </dsp:txBody>
      <dsp:txXfrm>
        <a:off x="919224" y="586681"/>
        <a:ext cx="389318" cy="356875"/>
      </dsp:txXfrm>
    </dsp:sp>
    <dsp:sp modelId="{F521A45E-8C64-3340-8931-3BAAC8367D42}">
      <dsp:nvSpPr>
        <dsp:cNvPr id="0" name=""/>
        <dsp:cNvSpPr/>
      </dsp:nvSpPr>
      <dsp:spPr>
        <a:xfrm>
          <a:off x="252516" y="419058"/>
          <a:ext cx="648864" cy="648864"/>
        </a:xfrm>
        <a:prstGeom prst="ellipse">
          <a:avLst/>
        </a:prstGeom>
        <a:solidFill>
          <a:srgbClr val="CB3C33">
            <a:alpha val="49804"/>
          </a:srgb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r>
            <a:rPr lang="en-US" sz="1000" kern="1200" dirty="0"/>
            <a:t>Shared</a:t>
          </a:r>
        </a:p>
      </dsp:txBody>
      <dsp:txXfrm>
        <a:off x="313618" y="586681"/>
        <a:ext cx="389318" cy="35687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AFBCAE-B77A-7F4B-914B-DB17A4AC0434}">
      <dsp:nvSpPr>
        <dsp:cNvPr id="0" name=""/>
        <dsp:cNvSpPr/>
      </dsp:nvSpPr>
      <dsp:spPr>
        <a:xfrm>
          <a:off x="130830" y="0"/>
          <a:ext cx="1075556" cy="1075556"/>
        </a:xfrm>
        <a:prstGeom prst="ellipse">
          <a:avLst/>
        </a:prstGeom>
        <a:solidFill>
          <a:srgbClr val="389826">
            <a:alpha val="50196"/>
          </a:srgb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1377950">
            <a:lnSpc>
              <a:spcPct val="90000"/>
            </a:lnSpc>
            <a:spcBef>
              <a:spcPct val="0"/>
            </a:spcBef>
            <a:spcAft>
              <a:spcPct val="35000"/>
            </a:spcAft>
            <a:buNone/>
          </a:pPr>
          <a:r>
            <a:rPr lang="en-US" sz="3100" kern="1200" dirty="0"/>
            <a:t>Acc</a:t>
          </a:r>
        </a:p>
      </dsp:txBody>
      <dsp:txXfrm>
        <a:off x="281021" y="126831"/>
        <a:ext cx="620140" cy="821894"/>
      </dsp:txXfrm>
    </dsp:sp>
    <dsp:sp modelId="{36C2B1CD-50A3-CC40-98E9-4173DD4852F1}">
      <dsp:nvSpPr>
        <dsp:cNvPr id="0" name=""/>
        <dsp:cNvSpPr/>
      </dsp:nvSpPr>
      <dsp:spPr>
        <a:xfrm>
          <a:off x="1304468" y="0"/>
          <a:ext cx="1075556" cy="1075556"/>
        </a:xfrm>
        <a:prstGeom prst="ellipse">
          <a:avLst/>
        </a:prstGeom>
        <a:solidFill>
          <a:srgbClr val="9558B2">
            <a:alpha val="49804"/>
          </a:srgb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1377950">
            <a:lnSpc>
              <a:spcPct val="90000"/>
            </a:lnSpc>
            <a:spcBef>
              <a:spcPct val="0"/>
            </a:spcBef>
            <a:spcAft>
              <a:spcPct val="35000"/>
            </a:spcAft>
            <a:buNone/>
          </a:pPr>
          <a:r>
            <a:rPr lang="en-US" sz="3100" kern="1200" dirty="0" err="1"/>
            <a:t>Dist</a:t>
          </a:r>
          <a:endParaRPr lang="en-US" sz="3100" kern="1200" dirty="0"/>
        </a:p>
      </dsp:txBody>
      <dsp:txXfrm>
        <a:off x="1609694" y="126831"/>
        <a:ext cx="620140" cy="82189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8D7777-89C2-B245-8CEF-7D21F6AB3631}">
      <dsp:nvSpPr>
        <dsp:cNvPr id="0" name=""/>
        <dsp:cNvSpPr/>
      </dsp:nvSpPr>
      <dsp:spPr>
        <a:xfrm>
          <a:off x="0" y="0"/>
          <a:ext cx="1081440" cy="1081440"/>
        </a:xfrm>
        <a:prstGeom prst="ellipse">
          <a:avLst/>
        </a:prstGeom>
        <a:solidFill>
          <a:srgbClr val="CB3C33">
            <a:alpha val="49804"/>
          </a:srgb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r>
            <a:rPr lang="en-US" sz="2100" kern="1200" dirty="0"/>
            <a:t>Shared</a:t>
          </a:r>
        </a:p>
      </dsp:txBody>
      <dsp:txXfrm>
        <a:off x="158373" y="158373"/>
        <a:ext cx="764694" cy="764694"/>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3CF444-E66E-CE40-8B89-2F9FC80FA530}">
      <dsp:nvSpPr>
        <dsp:cNvPr id="0" name=""/>
        <dsp:cNvSpPr/>
      </dsp:nvSpPr>
      <dsp:spPr>
        <a:xfrm>
          <a:off x="5386649" y="618"/>
          <a:ext cx="1663970" cy="1663970"/>
        </a:xfrm>
        <a:prstGeom prst="ellips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Font typeface="Arial" panose="020B0604020202020204" pitchFamily="34" charset="0"/>
            <a:buNone/>
          </a:pPr>
          <a:r>
            <a:rPr lang="en-US" sz="1400" kern="1200" dirty="0"/>
            <a:t>productivity</a:t>
          </a:r>
        </a:p>
      </dsp:txBody>
      <dsp:txXfrm>
        <a:off x="5630332" y="244301"/>
        <a:ext cx="1176604" cy="1176604"/>
      </dsp:txXfrm>
    </dsp:sp>
    <dsp:sp modelId="{F00147C3-B8E7-5A4E-B3BB-410BB2EAED31}">
      <dsp:nvSpPr>
        <dsp:cNvPr id="0" name=""/>
        <dsp:cNvSpPr/>
      </dsp:nvSpPr>
      <dsp:spPr>
        <a:xfrm rot="1800000">
          <a:off x="7068751" y="1170527"/>
          <a:ext cx="443072" cy="561590"/>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en-US" sz="2400" kern="1200"/>
        </a:p>
      </dsp:txBody>
      <dsp:txXfrm>
        <a:off x="7077655" y="1249615"/>
        <a:ext cx="310150" cy="336954"/>
      </dsp:txXfrm>
    </dsp:sp>
    <dsp:sp modelId="{7FC4302E-02C5-2B49-9CE2-671C67B5EFAC}">
      <dsp:nvSpPr>
        <dsp:cNvPr id="0" name=""/>
        <dsp:cNvSpPr/>
      </dsp:nvSpPr>
      <dsp:spPr>
        <a:xfrm>
          <a:off x="7551674" y="1250596"/>
          <a:ext cx="1663970" cy="1663970"/>
        </a:xfrm>
        <a:prstGeom prst="ellipse">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composability</a:t>
          </a:r>
        </a:p>
      </dsp:txBody>
      <dsp:txXfrm>
        <a:off x="7795357" y="1494279"/>
        <a:ext cx="1176604" cy="1176604"/>
      </dsp:txXfrm>
    </dsp:sp>
    <dsp:sp modelId="{61432049-B0CE-B84A-8083-27FDD86BA466}">
      <dsp:nvSpPr>
        <dsp:cNvPr id="0" name=""/>
        <dsp:cNvSpPr/>
      </dsp:nvSpPr>
      <dsp:spPr>
        <a:xfrm rot="5400000">
          <a:off x="8162123" y="3039224"/>
          <a:ext cx="443072" cy="561590"/>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en-US" sz="2400" kern="1200"/>
        </a:p>
      </dsp:txBody>
      <dsp:txXfrm>
        <a:off x="8228584" y="3085081"/>
        <a:ext cx="310150" cy="336954"/>
      </dsp:txXfrm>
    </dsp:sp>
    <dsp:sp modelId="{403D30DB-7F62-C245-80D3-252E2496EB3E}">
      <dsp:nvSpPr>
        <dsp:cNvPr id="0" name=""/>
        <dsp:cNvSpPr/>
      </dsp:nvSpPr>
      <dsp:spPr>
        <a:xfrm>
          <a:off x="7551674" y="3750552"/>
          <a:ext cx="1663970" cy="1663970"/>
        </a:xfrm>
        <a:prstGeom prst="ellipse">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maintainability</a:t>
          </a:r>
        </a:p>
      </dsp:txBody>
      <dsp:txXfrm>
        <a:off x="7795357" y="3994235"/>
        <a:ext cx="1176604" cy="1176604"/>
      </dsp:txXfrm>
    </dsp:sp>
    <dsp:sp modelId="{E3589C9D-D1F6-AF47-A4B5-84EB6CDA1DDF}">
      <dsp:nvSpPr>
        <dsp:cNvPr id="0" name=""/>
        <dsp:cNvSpPr/>
      </dsp:nvSpPr>
      <dsp:spPr>
        <a:xfrm rot="9000000">
          <a:off x="7090470" y="4920461"/>
          <a:ext cx="443072" cy="561590"/>
        </a:xfrm>
        <a:prstGeom prst="rightArrow">
          <a:avLst>
            <a:gd name="adj1" fmla="val 60000"/>
            <a:gd name="adj2" fmla="val 5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en-US" sz="2400" kern="1200"/>
        </a:p>
      </dsp:txBody>
      <dsp:txXfrm rot="10800000">
        <a:off x="7214488" y="4999549"/>
        <a:ext cx="310150" cy="336954"/>
      </dsp:txXfrm>
    </dsp:sp>
    <dsp:sp modelId="{BA6A94D9-3D80-E845-90D5-CABC7D24876B}">
      <dsp:nvSpPr>
        <dsp:cNvPr id="0" name=""/>
        <dsp:cNvSpPr/>
      </dsp:nvSpPr>
      <dsp:spPr>
        <a:xfrm>
          <a:off x="5386649" y="5000529"/>
          <a:ext cx="1663970" cy="1663970"/>
        </a:xfrm>
        <a:prstGeom prst="ellipse">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performance</a:t>
          </a:r>
        </a:p>
      </dsp:txBody>
      <dsp:txXfrm>
        <a:off x="5630332" y="5244212"/>
        <a:ext cx="1176604" cy="1176604"/>
      </dsp:txXfrm>
    </dsp:sp>
    <dsp:sp modelId="{954C6070-51B3-2C49-8A98-4259E10EA0D9}">
      <dsp:nvSpPr>
        <dsp:cNvPr id="0" name=""/>
        <dsp:cNvSpPr/>
      </dsp:nvSpPr>
      <dsp:spPr>
        <a:xfrm rot="12600000">
          <a:off x="4925445" y="4933001"/>
          <a:ext cx="443072" cy="561590"/>
        </a:xfrm>
        <a:prstGeom prs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en-US" sz="2400" kern="1200"/>
        </a:p>
      </dsp:txBody>
      <dsp:txXfrm rot="10800000">
        <a:off x="5049463" y="5078550"/>
        <a:ext cx="310150" cy="336954"/>
      </dsp:txXfrm>
    </dsp:sp>
    <dsp:sp modelId="{0E45EFB5-1892-6C47-B6E0-255F6BE79F3C}">
      <dsp:nvSpPr>
        <dsp:cNvPr id="0" name=""/>
        <dsp:cNvSpPr/>
      </dsp:nvSpPr>
      <dsp:spPr>
        <a:xfrm>
          <a:off x="3221624" y="3750552"/>
          <a:ext cx="1663970" cy="1663970"/>
        </a:xfrm>
        <a:prstGeom prst="ellipse">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community</a:t>
          </a:r>
        </a:p>
      </dsp:txBody>
      <dsp:txXfrm>
        <a:off x="3465307" y="3994235"/>
        <a:ext cx="1176604" cy="1176604"/>
      </dsp:txXfrm>
    </dsp:sp>
    <dsp:sp modelId="{44A491B5-59C3-E143-BCA8-730FDE13E164}">
      <dsp:nvSpPr>
        <dsp:cNvPr id="0" name=""/>
        <dsp:cNvSpPr/>
      </dsp:nvSpPr>
      <dsp:spPr>
        <a:xfrm rot="16200000">
          <a:off x="3832073" y="3064304"/>
          <a:ext cx="443072" cy="561590"/>
        </a:xfrm>
        <a:prstGeom prst="rightArrow">
          <a:avLst>
            <a:gd name="adj1" fmla="val 60000"/>
            <a:gd name="adj2" fmla="val 5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en-US" sz="2400" kern="1200"/>
        </a:p>
      </dsp:txBody>
      <dsp:txXfrm>
        <a:off x="3898534" y="3243083"/>
        <a:ext cx="310150" cy="336954"/>
      </dsp:txXfrm>
    </dsp:sp>
    <dsp:sp modelId="{00F90559-2F53-CD4A-8083-A000D78872CD}">
      <dsp:nvSpPr>
        <dsp:cNvPr id="0" name=""/>
        <dsp:cNvSpPr/>
      </dsp:nvSpPr>
      <dsp:spPr>
        <a:xfrm>
          <a:off x="3221624" y="1250596"/>
          <a:ext cx="1663970" cy="1663970"/>
        </a:xfrm>
        <a:prstGeom prst="ellips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innovation</a:t>
          </a:r>
        </a:p>
      </dsp:txBody>
      <dsp:txXfrm>
        <a:off x="3465307" y="1494279"/>
        <a:ext cx="1176604" cy="1176604"/>
      </dsp:txXfrm>
    </dsp:sp>
    <dsp:sp modelId="{B25B1367-593D-314A-86F2-9D975E0916C5}">
      <dsp:nvSpPr>
        <dsp:cNvPr id="0" name=""/>
        <dsp:cNvSpPr/>
      </dsp:nvSpPr>
      <dsp:spPr>
        <a:xfrm rot="19800000">
          <a:off x="4903726" y="1183067"/>
          <a:ext cx="443072" cy="561590"/>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en-US" sz="2400" kern="1200"/>
        </a:p>
      </dsp:txBody>
      <dsp:txXfrm>
        <a:off x="4912630" y="1328616"/>
        <a:ext cx="310150" cy="336954"/>
      </dsp:txXfrm>
    </dsp:sp>
  </dsp:spTree>
</dsp:drawing>
</file>

<file path=ppt/diagrams/layout1.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8/layout/HexagonCluster">
  <dgm:title val=""/>
  <dgm:desc val=""/>
  <dgm:catLst>
    <dgm:cat type="picture" pri="21000"/>
    <dgm:cat type="relationship" pri="3200"/>
    <dgm:cat type="pictureconvert" pri="21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tyleData>
  <dgm:clr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clrData>
  <dgm:layoutNode name="Name0">
    <dgm:varLst>
      <dgm:chMax val="21"/>
      <dgm:chPref val="21"/>
    </dgm:varLst>
    <dgm:shape xmlns:r="http://schemas.openxmlformats.org/officeDocument/2006/relationships" r:blip="">
      <dgm:adjLst/>
    </dgm:shape>
    <dgm:choose name="Name1">
      <dgm:if name="Name2" axis="ch" ptType="node" func="cnt" op="equ" val="1">
        <dgm:alg type="composite">
          <dgm:param type="ar" val="1.3871"/>
        </dgm:alg>
        <dgm:constrLst>
          <dgm:constr type="primFontSz" for="des" ptType="node" op="equ" val="65"/>
          <dgm:constr type="l" for="ch" forName="text1" refType="w" fact="0.4525"/>
          <dgm:constr type="t" for="ch" forName="text1" refType="h" fact="0.346"/>
          <dgm:constr type="w" for="ch" forName="text1" refType="w" fact="0.5475"/>
          <dgm:constr type="h" for="ch" forName="text1" refType="h" fact="0.654"/>
          <dgm:constr type="l" for="ch" forName="textaccent1" refType="w" fact="0.4652"/>
          <dgm:constr type="t" for="ch" forName="textaccent1" refType="h" fact="0.6348"/>
          <dgm:constr type="w" for="ch" forName="textaccent1" refType="w" fact="0.0639"/>
          <dgm:constr type="h" for="ch" forName="textaccent1" refType="h" fact="0.0765"/>
          <dgm:constr type="l" for="ch" forName="image1" refType="w" fact="0"/>
          <dgm:constr type="t" for="ch" forName="image1" refType="h" fact="0"/>
          <dgm:constr type="w" for="ch" forName="image1" refType="w" fact="0.5468"/>
          <dgm:constr type="h" for="ch" forName="image1" refType="h" fact="0.6538"/>
          <dgm:constr type="l" for="ch" forName="imageaccent1" refType="w" fact="0.3702"/>
          <dgm:constr type="t" for="ch" forName="imageaccent1" refType="h" fact="0.5633"/>
          <dgm:constr type="w" for="ch" forName="imageaccent1" refType="w" fact="0.0639"/>
          <dgm:constr type="h" for="ch" forName="imageaccent1" refType="h" fact="0.0765"/>
        </dgm:constrLst>
      </dgm:if>
      <dgm:if name="Name3" axis="ch" ptType="node" func="cnt" op="equ" val="2">
        <dgm:alg type="composite">
          <dgm:param type="ar" val="2.6443"/>
        </dgm:alg>
        <dgm:constrLst>
          <dgm:constr type="primFontSz" for="des" ptType="node" op="equ" val="65"/>
          <dgm:constr type="l" for="ch" forName="text1" refType="w" fact="0.2383"/>
          <dgm:constr type="t" for="ch" forName="text1" refType="h" fact="0.3501"/>
          <dgm:constr type="w" for="ch" forName="text1" refType="w" fact="0.285"/>
          <dgm:constr type="h" for="ch" forName="text1" refType="h" fact="0.6499"/>
          <dgm:constr type="l" for="ch" forName="textaccent1" refType="w" fact="0.2472"/>
          <dgm:constr type="t" for="ch" forName="textaccent1" refType="h" fact="0.6371"/>
          <dgm:constr type="w" for="ch" forName="textaccent1" refType="w" fact="0.0333"/>
          <dgm:constr type="h" for="ch" forName="textaccent1" refType="h" fact="0.076"/>
          <dgm:constr type="l" for="ch" forName="image1" refType="w" fact="0"/>
          <dgm:constr type="t" for="ch" forName="image1" refType="h" fact="0"/>
          <dgm:constr type="w" for="ch" forName="image1" refType="w" fact="0.285"/>
          <dgm:constr type="h" for="ch" forName="image1" refType="h" fact="0.6499"/>
          <dgm:constr type="l" for="ch" forName="imageaccent1" refType="w" fact="0.1942"/>
          <dgm:constr type="t" for="ch" forName="imageaccent1" refType="h" fact="0.5602"/>
          <dgm:constr type="w" for="ch" forName="imageaccent1" refType="w" fact="0.0333"/>
          <dgm:constr type="h" for="ch" forName="imageaccent1" refType="h" fact="0.076"/>
          <dgm:constr type="l" for="ch" forName="text2" refType="w" fact="0.4767"/>
          <dgm:constr type="t" for="ch" forName="text2" refType="h" fact="0"/>
          <dgm:constr type="w" for="ch" forName="text2" refType="w" fact="0.285"/>
          <dgm:constr type="h" for="ch" forName="text2" refType="h" fact="0.6499"/>
          <dgm:constr type="l" for="ch" forName="textaccent2" refType="w" fact="0.6709"/>
          <dgm:constr type="t" for="ch" forName="textaccent2" refType="h" fact="0.5602"/>
          <dgm:constr type="w" for="ch" forName="textaccent2" refType="w" fact="0.0333"/>
          <dgm:constr type="h" for="ch" forName="textaccent2" refType="h" fact="0.076"/>
          <dgm:constr type="l" for="ch" forName="image2" refType="w" fact="0.715"/>
          <dgm:constr type="t" for="ch" forName="image2" refType="h" fact="0.3501"/>
          <dgm:constr type="w" for="ch" forName="image2" refType="w" fact="0.285"/>
          <dgm:constr type="h" for="ch" forName="image2" refType="h" fact="0.6499"/>
          <dgm:constr type="l" for="ch" forName="imageaccent2" refType="w" fact="0.7239"/>
          <dgm:constr type="t" for="ch" forName="imageaccent2" refType="h" fact="0.6371"/>
          <dgm:constr type="w" for="ch" forName="imageaccent2" refType="w" fact="0.0333"/>
          <dgm:constr type="h" for="ch" forName="imageaccent2" refType="h" fact="0.076"/>
        </dgm:constrLst>
      </dgm:if>
      <dgm:if name="Name4" axis="ch" ptType="node" func="cnt" op="equ" val="3">
        <dgm:alg type="composite">
          <dgm:param type="ar" val="1.5623"/>
        </dgm:alg>
        <dgm:constrLst>
          <dgm:constr type="primFontSz" for="des" ptType="node" op="equ" val="65"/>
          <dgm:constr type="l" for="ch" forName="text1" refType="w" fact="0.2402"/>
          <dgm:constr type="t" for="ch" forName="text1" refType="h" fact="0.6215"/>
          <dgm:constr type="w" for="ch" forName="text1" refType="w" fact="0.281"/>
          <dgm:constr type="h" for="ch" forName="text1" refType="h" fact="0.3785"/>
          <dgm:constr type="l" for="ch" forName="textaccent1" refType="w" fact="0.2475"/>
          <dgm:constr type="t" for="ch" forName="textaccent1" refType="h" fact="0.7886"/>
          <dgm:constr type="w" for="ch" forName="textaccent1" refType="w" fact="0.0329"/>
          <dgm:constr type="h" for="ch" forName="textaccent1" refType="h" fact="0.0443"/>
          <dgm:constr type="l" for="ch" forName="image1" refType="w" fact="0"/>
          <dgm:constr type="t" for="ch" forName="image1" refType="h" fact="0.4182"/>
          <dgm:constr type="w" for="ch" forName="image1" refType="w" fact="0.281"/>
          <dgm:constr type="h" for="ch" forName="image1" refType="h" fact="0.3785"/>
          <dgm:constr type="l" for="ch" forName="imageaccent1" refType="w" fact="0.1913"/>
          <dgm:constr type="t" for="ch" forName="imageaccent1" refType="h" fact="0.7467"/>
          <dgm:constr type="w" for="ch" forName="imageaccent1" refType="w" fact="0.0329"/>
          <dgm:constr type="h" for="ch" forName="imageaccent1" refType="h" fact="0.0443"/>
          <dgm:constr type="l" for="ch" forName="text2" refType="w" fact="0.4796"/>
          <dgm:constr type="t" for="ch" forName="text2" refType="h" fact="0.4137"/>
          <dgm:constr type="w" for="ch" forName="text2" refType="w" fact="0.281"/>
          <dgm:constr type="h" for="ch" forName="text2" refType="h" fact="0.3785"/>
          <dgm:constr type="l" for="ch" forName="textaccent2" refType="w" fact="0.6717"/>
          <dgm:constr type="t" for="ch" forName="textaccent2" refType="h" fact="0.7418"/>
          <dgm:constr type="w" for="ch" forName="textaccent2" refType="w" fact="0.0329"/>
          <dgm:constr type="h" for="ch" forName="textaccent2" refType="h" fact="0.0443"/>
          <dgm:constr type="l" for="ch" forName="image2" refType="w" fact="0.719"/>
          <dgm:constr type="t" for="ch" forName="image2" refType="h" fact="0.6215"/>
          <dgm:constr type="w" for="ch" forName="image2" refType="w" fact="0.281"/>
          <dgm:constr type="h" for="ch" forName="image2" refType="h" fact="0.3785"/>
          <dgm:constr type="l" for="ch" forName="imageaccent2" refType="w" fact="0.7263"/>
          <dgm:constr type="t" for="ch" forName="imageaccent2" refType="h" fact="0.7886"/>
          <dgm:constr type="w" for="ch" forName="imageaccent2" refType="w" fact="0.0329"/>
          <dgm:constr type="h" for="ch" forName="imageaccent2" refType="h" fact="0.0443"/>
          <dgm:constr type="l" for="ch" forName="text3" refType="w" fact="0.2402"/>
          <dgm:constr type="t" for="ch" forName="text3" refType="h" fact="0.2068"/>
          <dgm:constr type="w" for="ch" forName="text3" refType="w" fact="0.281"/>
          <dgm:constr type="h" for="ch" forName="text3" refType="h" fact="0.3785"/>
          <dgm:constr type="l" for="ch" forName="textaccent3" refType="w" fact="0.4307"/>
          <dgm:constr type="t" for="ch" forName="textaccent3" refType="h" fact="0.215"/>
          <dgm:constr type="w" for="ch" forName="textaccent3" refType="w" fact="0.0329"/>
          <dgm:constr type="h" for="ch" forName="textaccent3" refType="h" fact="0.0443"/>
          <dgm:constr type="l" for="ch" forName="image3" refType="w" fact="0.4796"/>
          <dgm:constr type="t" for="ch" forName="image3" refType="h" fact="0"/>
          <dgm:constr type="w" for="ch" forName="image3" refType="w" fact="0.281"/>
          <dgm:constr type="h" for="ch" forName="image3" refType="h" fact="0.3785"/>
          <dgm:constr type="l" for="ch" forName="imageaccent3" refType="w" fact="0.4879"/>
          <dgm:constr type="t" for="ch" forName="imageaccent3" refType="h" fact="0.1662"/>
          <dgm:constr type="w" for="ch" forName="imageaccent3" refType="w" fact="0.0329"/>
          <dgm:constr type="h" for="ch" forName="imageaccent3" refType="h" fact="0.0443"/>
        </dgm:constrLst>
      </dgm:if>
      <dgm:if name="Name5" axis="ch" ptType="node" func="cnt" op="equ" val="4">
        <dgm:alg type="composite">
          <dgm:param type="ar" val="1.943"/>
        </dgm:alg>
        <dgm:constrLst>
          <dgm:constr type="primFontSz" for="des" ptType="node" op="equ" val="65"/>
          <dgm:constr type="l" for="ch" forName="image2" refType="w" fact="0.5787"/>
          <dgm:constr type="t" for="ch" forName="image2" refType="h" fact="0.6208"/>
          <dgm:constr type="w" for="ch" forName="image2" refType="w" fact="0.227"/>
          <dgm:constr type="h" for="ch" forName="image2" refType="h" fact="0.3786"/>
          <dgm:constr type="l" for="ch" forName="text4" refType="w" fact="0.5787"/>
          <dgm:constr type="t" for="ch" forName="text4" refType="h" fact="0.2081"/>
          <dgm:constr type="w" for="ch" forName="text4" refType="w" fact="0.227"/>
          <dgm:constr type="h" for="ch" forName="text4" refType="h" fact="0.3786"/>
          <dgm:constr type="l" for="ch" forName="text2" refType="w" fact="0.3852"/>
          <dgm:constr type="t" for="ch" forName="text2" refType="h" fact="0.4127"/>
          <dgm:constr type="w" for="ch" forName="text2" refType="w" fact="0.227"/>
          <dgm:constr type="h" for="ch" forName="text2" refType="h" fact="0.3786"/>
          <dgm:constr type="l" for="ch" forName="image3" refType="w" fact="0.3852"/>
          <dgm:constr type="t" for="ch" forName="image3" refType="h" fact="0"/>
          <dgm:constr type="w" for="ch" forName="image3" refType="w" fact="0.227"/>
          <dgm:constr type="h" for="ch" forName="image3" refType="h" fact="0.3786"/>
          <dgm:constr type="l" for="ch" forName="text1" refType="w" fact="0.1927"/>
          <dgm:constr type="t" for="ch" forName="text1" refType="h" fact="0.6214"/>
          <dgm:constr type="w" for="ch" forName="text1" refType="w" fact="0.227"/>
          <dgm:constr type="h" for="ch" forName="text1" refType="h" fact="0.3786"/>
          <dgm:constr type="l" for="ch" forName="textaccent1" refType="w" fact="0.1998"/>
          <dgm:constr type="t" for="ch" forName="textaccent1" refType="h" fact="0.7887"/>
          <dgm:constr type="w" for="ch" forName="textaccent1" refType="w" fact="0.0265"/>
          <dgm:constr type="h" for="ch" forName="textaccent1" refType="h" fact="0.0444"/>
          <dgm:constr type="l" for="ch" forName="image1" refType="w" fact="0"/>
          <dgm:constr type="t" for="ch" forName="image1" refType="h" fact="0.4156"/>
          <dgm:constr type="w" for="ch" forName="image1" refType="w" fact="0.227"/>
          <dgm:constr type="h" for="ch" forName="image1" refType="h" fact="0.3786"/>
          <dgm:constr type="l" for="ch" forName="imageaccent1" refType="w" fact="0.1537"/>
          <dgm:constr type="t" for="ch" forName="imageaccent1" refType="h" fact="0.7417"/>
          <dgm:constr type="w" for="ch" forName="imageaccent1" refType="w" fact="0.0265"/>
          <dgm:constr type="h" for="ch" forName="imageaccent1" refType="h" fact="0.0444"/>
          <dgm:constr type="l" for="ch" forName="textaccent2" refType="w" fact="0.5407"/>
          <dgm:constr type="t" for="ch" forName="textaccent2" refType="h" fact="0.7384"/>
          <dgm:constr type="w" for="ch" forName="textaccent2" refType="w" fact="0.0265"/>
          <dgm:constr type="h" for="ch" forName="textaccent2" refType="h" fact="0.0444"/>
          <dgm:constr type="l" for="ch" forName="imageaccent2" refType="w" fact="0.5839"/>
          <dgm:constr type="t" for="ch" forName="imageaccent2" refType="h" fact="0.7904"/>
          <dgm:constr type="w" for="ch" forName="imageaccent2" refType="w" fact="0.0265"/>
          <dgm:constr type="h" for="ch" forName="imageaccent2" refType="h" fact="0.0444"/>
          <dgm:constr type="l" for="ch" forName="text3" refType="w" fact="0.1927"/>
          <dgm:constr type="t" for="ch" forName="text3" refType="h" fact="0.2087"/>
          <dgm:constr type="w" for="ch" forName="text3" refType="w" fact="0.227"/>
          <dgm:constr type="h" for="ch" forName="text3" refType="h" fact="0.3786"/>
          <dgm:constr type="l" for="ch" forName="textaccent3" refType="w" fact="0.3472"/>
          <dgm:constr type="t" for="ch" forName="textaccent3" refType="h" fact="0.2165"/>
          <dgm:constr type="w" for="ch" forName="textaccent3" refType="w" fact="0.0265"/>
          <dgm:constr type="h" for="ch" forName="textaccent3" refType="h" fact="0.0444"/>
          <dgm:constr type="l" for="ch" forName="imageaccent3" refType="w" fact="0.3904"/>
          <dgm:constr type="t" for="ch" forName="imageaccent3" refType="h" fact="0.1678"/>
          <dgm:constr type="w" for="ch" forName="imageaccent3" refType="w" fact="0.0265"/>
          <dgm:constr type="h" for="ch" forName="imageaccent3" refType="h" fact="0.0444"/>
          <dgm:constr type="l" for="ch" forName="textaccent4" refType="w" fact="0.7739"/>
          <dgm:constr type="t" for="ch" forName="textaccent4" refType="h" fact="0.3752"/>
          <dgm:constr type="w" for="ch" forName="textaccent4" refType="w" fact="0.0265"/>
          <dgm:constr type="h" for="ch" forName="textaccent4" refType="h" fact="0.0444"/>
          <dgm:constr type="l" for="ch" forName="image4" refType="w" fact="0.773"/>
          <dgm:constr type="t" for="ch" forName="image4" refType="h" fact="0.4162"/>
          <dgm:constr type="w" for="ch" forName="image4" refType="w" fact="0.227"/>
          <dgm:constr type="h" for="ch" forName="image4" refType="h" fact="0.3786"/>
          <dgm:constr type="l" for="ch" forName="imageaccent4" refType="w" fact="0.8188"/>
          <dgm:constr type="t" for="ch" forName="imageaccent4" refType="h" fact="0.4229"/>
          <dgm:constr type="w" for="ch" forName="imageaccent4" refType="w" fact="0.0265"/>
          <dgm:constr type="h" for="ch" forName="imageaccent4" refType="h" fact="0.0444"/>
        </dgm:constrLst>
      </dgm:if>
      <dgm:if name="Name6" axis="ch" ptType="node" func="cnt" op="equ" val="5">
        <dgm:alg type="composite">
          <dgm:param type="ar" val="2.3203"/>
        </dgm:alg>
        <dgm:constrLst>
          <dgm:constr type="primFontSz" for="des" ptType="node" op="equ" val="65"/>
          <dgm:constr type="l" for="ch" forName="image4" refType="w" fact="0.6491"/>
          <dgm:constr type="t" for="ch" forName="image4" refType="h" fact="0.4193"/>
          <dgm:constr type="w" for="ch" forName="image4" refType="w" fact="0.1886"/>
          <dgm:constr type="h" for="ch" forName="image4" refType="h" fact="0.3757"/>
          <dgm:constr type="l" for="ch" forName="text5" refType="w" fact="0.6491"/>
          <dgm:constr type="t" for="ch" forName="text5" refType="h" fact="0.004"/>
          <dgm:constr type="w" for="ch" forName="text5" refType="w" fact="0.1886"/>
          <dgm:constr type="h" for="ch" forName="text5" refType="h" fact="0.3757"/>
          <dgm:constr type="l" for="ch" forName="image5" refType="w" fact="0.8114"/>
          <dgm:constr type="t" for="ch" forName="image5" refType="h" fact="0.2136"/>
          <dgm:constr type="w" for="ch" forName="image5" refType="w" fact="0.1886"/>
          <dgm:constr type="h" for="ch" forName="image5" refType="h" fact="0.3757"/>
          <dgm:constr type="l" for="ch" forName="image2" refType="w" fact="0.4868"/>
          <dgm:constr type="t" for="ch" forName="image2" refType="h" fact="0.6235"/>
          <dgm:constr type="w" for="ch" forName="image2" refType="w" fact="0.1886"/>
          <dgm:constr type="h" for="ch" forName="image2" refType="h" fact="0.3757"/>
          <dgm:constr type="l" for="ch" forName="text4" refType="w" fact="0.4868"/>
          <dgm:constr type="t" for="ch" forName="text4" refType="h" fact="0.2081"/>
          <dgm:constr type="w" for="ch" forName="text4" refType="w" fact="0.1886"/>
          <dgm:constr type="h" for="ch" forName="text4" refType="h" fact="0.3757"/>
          <dgm:constr type="l" for="ch" forName="text2" refType="w" fact="0.3246"/>
          <dgm:constr type="t" for="ch" forName="text2" refType="h" fact="0.4154"/>
          <dgm:constr type="w" for="ch" forName="text2" refType="w" fact="0.1886"/>
          <dgm:constr type="h" for="ch" forName="text2" refType="h" fact="0.3757"/>
          <dgm:constr type="l" for="ch" forName="image3" refType="w" fact="0.3246"/>
          <dgm:constr type="t" for="ch" forName="image3" refType="h" fact="0"/>
          <dgm:constr type="w" for="ch" forName="image3" refType="w" fact="0.1886"/>
          <dgm:constr type="h" for="ch" forName="image3" refType="h" fact="0.3757"/>
          <dgm:constr type="l" for="ch" forName="text1" refType="w" fact="0.1623"/>
          <dgm:constr type="t" for="ch" forName="text1" refType="h" fact="0.6243"/>
          <dgm:constr type="w" for="ch" forName="text1" refType="w" fact="0.1886"/>
          <dgm:constr type="h" for="ch" forName="text1" refType="h" fact="0.3757"/>
          <dgm:constr type="l" for="ch" forName="text3" refType="w" fact="0.1623"/>
          <dgm:constr type="t" for="ch" forName="text3" refType="h" fact="0.2089"/>
          <dgm:constr type="w" for="ch" forName="text3" refType="w" fact="0.1886"/>
          <dgm:constr type="h" for="ch" forName="text3" refType="h" fact="0.3757"/>
          <dgm:constr type="l" for="ch" forName="textaccent1" refType="w" fact="0.1668"/>
          <dgm:constr type="t" for="ch" forName="textaccent1" refType="h" fact="0.7923"/>
          <dgm:constr type="w" for="ch" forName="textaccent1" refType="w" fact="0.022"/>
          <dgm:constr type="h" for="ch" forName="textaccent1" refType="h" fact="0.044"/>
          <dgm:constr type="l" for="ch" forName="image1" refType="w" fact="0"/>
          <dgm:constr type="t" for="ch" forName="image1" refType="h" fact="0.4166"/>
          <dgm:constr type="w" for="ch" forName="image1" refType="w" fact="0.1886"/>
          <dgm:constr type="h" for="ch" forName="image1" refType="h" fact="0.3757"/>
          <dgm:constr type="l" for="ch" forName="imageaccent1" refType="w" fact="0.1292"/>
          <dgm:constr type="t" for="ch" forName="imageaccent1" refType="h" fact="0.7424"/>
          <dgm:constr type="w" for="ch" forName="imageaccent1" refType="w" fact="0.022"/>
          <dgm:constr type="h" for="ch" forName="imageaccent1" refType="h" fact="0.044"/>
          <dgm:constr type="l" for="ch" forName="textaccent2" refType="w" fact="0.4544"/>
          <dgm:constr type="t" for="ch" forName="textaccent2" refType="h" fact="0.7404"/>
          <dgm:constr type="w" for="ch" forName="textaccent2" refType="w" fact="0.022"/>
          <dgm:constr type="h" for="ch" forName="textaccent2" refType="h" fact="0.044"/>
          <dgm:constr type="l" for="ch" forName="imageaccent2" refType="w" fact="0.4914"/>
          <dgm:constr type="t" for="ch" forName="imageaccent2" refType="h" fact="0.7907"/>
          <dgm:constr type="w" for="ch" forName="imageaccent2" refType="w" fact="0.022"/>
          <dgm:constr type="h" for="ch" forName="imageaccent2" refType="h" fact="0.044"/>
          <dgm:constr type="l" for="ch" forName="textaccent3" refType="w" fact="0.2915"/>
          <dgm:constr type="t" for="ch" forName="textaccent3" refType="h" fact="0.216"/>
          <dgm:constr type="w" for="ch" forName="textaccent3" refType="w" fact="0.022"/>
          <dgm:constr type="h" for="ch" forName="textaccent3" refType="h" fact="0.044"/>
          <dgm:constr type="l" for="ch" forName="imageaccent3" refType="w" fact="0.3299"/>
          <dgm:constr type="t" for="ch" forName="imageaccent3" refType="h" fact="0.1665"/>
          <dgm:constr type="w" for="ch" forName="imageaccent3" refType="w" fact="0.022"/>
          <dgm:constr type="h" for="ch" forName="imageaccent3" refType="h" fact="0.044"/>
          <dgm:constr type="l" for="ch" forName="textaccent4" refType="w" fact="0.65"/>
          <dgm:constr type="t" for="ch" forName="textaccent4" refType="h" fact="0.3746"/>
          <dgm:constr type="w" for="ch" forName="textaccent4" refType="w" fact="0.022"/>
          <dgm:constr type="h" for="ch" forName="textaccent4" refType="h" fact="0.044"/>
          <dgm:constr type="l" for="ch" forName="imageaccent4" refType="w" fact="0.6859"/>
          <dgm:constr type="t" for="ch" forName="imageaccent4" refType="h" fact="0.4261"/>
          <dgm:constr type="w" for="ch" forName="imageaccent4" refType="w" fact="0.022"/>
          <dgm:constr type="h" for="ch" forName="imageaccent4" refType="h" fact="0.044"/>
          <dgm:constr type="l" for="ch" forName="textaccent5" refType="w" fact="0.8123"/>
          <dgm:constr type="t" for="ch" forName="textaccent5" refType="h" fact="0.1724"/>
          <dgm:constr type="w" for="ch" forName="textaccent5" refType="w" fact="0.022"/>
          <dgm:constr type="h" for="ch" forName="textaccent5" refType="h" fact="0.044"/>
          <dgm:constr type="l" for="ch" forName="imageaccent5" refType="w" fact="0.849"/>
          <dgm:constr type="t" for="ch" forName="imageaccent5" refType="h" fact="0.222"/>
          <dgm:constr type="w" for="ch" forName="imageaccent5" refType="w" fact="0.022"/>
          <dgm:constr type="h" for="ch" forName="imageaccent5" refType="h" fact="0.044"/>
        </dgm:constrLst>
      </dgm:if>
      <dgm:if name="Name7" axis="ch" ptType="node" func="cnt" op="equ" val="6">
        <dgm:alg type="composite">
          <dgm:param type="ar" val="1.9179"/>
        </dgm:alg>
        <dgm:constrLst>
          <dgm:constr type="primFontSz" for="des" ptType="node" op="equ" val="65"/>
          <dgm:constr type="l" for="ch" forName="image4" refType="w" fact="0.6491"/>
          <dgm:constr type="t" for="ch" forName="image4" refType="h" fact="0.3466"/>
          <dgm:constr type="w" for="ch" forName="image4" refType="w" fact="0.1886"/>
          <dgm:constr type="h" for="ch" forName="image4" refType="h" fact="0.3106"/>
          <dgm:constr type="l" for="ch" forName="text5" refType="w" fact="0.6491"/>
          <dgm:constr type="t" for="ch" forName="text5" refType="h" fact="0.0033"/>
          <dgm:constr type="w" for="ch" forName="text5" refType="w" fact="0.1886"/>
          <dgm:constr type="h" for="ch" forName="text5" refType="h" fact="0.3106"/>
          <dgm:constr type="l" for="ch" forName="image5" refType="w" fact="0.8114"/>
          <dgm:constr type="t" for="ch" forName="image5" refType="h" fact="0.1766"/>
          <dgm:constr type="w" for="ch" forName="image5" refType="w" fact="0.1886"/>
          <dgm:constr type="h" for="ch" forName="image5" refType="h" fact="0.3106"/>
          <dgm:constr type="l" for="ch" forName="image2" refType="w" fact="0.4868"/>
          <dgm:constr type="t" for="ch" forName="image2" refType="h" fact="0.5154"/>
          <dgm:constr type="w" for="ch" forName="image2" refType="w" fact="0.1886"/>
          <dgm:constr type="h" for="ch" forName="image2" refType="h" fact="0.3106"/>
          <dgm:constr type="l" for="ch" forName="text4" refType="w" fact="0.4868"/>
          <dgm:constr type="t" for="ch" forName="text4" refType="h" fact="0.172"/>
          <dgm:constr type="w" for="ch" forName="text4" refType="w" fact="0.1886"/>
          <dgm:constr type="h" for="ch" forName="text4" refType="h" fact="0.3106"/>
          <dgm:constr type="l" for="ch" forName="text2" refType="w" fact="0.3246"/>
          <dgm:constr type="t" for="ch" forName="text2" refType="h" fact="0.3434"/>
          <dgm:constr type="w" for="ch" forName="text2" refType="w" fact="0.1886"/>
          <dgm:constr type="h" for="ch" forName="text2" refType="h" fact="0.3106"/>
          <dgm:constr type="l" for="ch" forName="image3" refType="w" fact="0.3246"/>
          <dgm:constr type="t" for="ch" forName="image3" refType="h" fact="0"/>
          <dgm:constr type="w" for="ch" forName="image3" refType="w" fact="0.1886"/>
          <dgm:constr type="h" for="ch" forName="image3" refType="h" fact="0.3106"/>
          <dgm:constr type="l" for="ch" forName="text1" refType="w" fact="0.1623"/>
          <dgm:constr type="t" for="ch" forName="text1" refType="h" fact="0.516"/>
          <dgm:constr type="w" for="ch" forName="text1" refType="w" fact="0.1886"/>
          <dgm:constr type="h" for="ch" forName="text1" refType="h" fact="0.3106"/>
          <dgm:constr type="l" for="ch" forName="text3" refType="w" fact="0.1623"/>
          <dgm:constr type="t" for="ch" forName="text3" refType="h" fact="0.1727"/>
          <dgm:constr type="w" for="ch" forName="text3" refType="w" fact="0.1886"/>
          <dgm:constr type="h" for="ch" forName="text3" refType="h" fact="0.3106"/>
          <dgm:constr type="l" for="ch" forName="textaccent1" refType="w" fact="0.1668"/>
          <dgm:constr type="t" for="ch" forName="textaccent1" refType="h" fact="0.6549"/>
          <dgm:constr type="w" for="ch" forName="textaccent1" refType="w" fact="0.022"/>
          <dgm:constr type="h" for="ch" forName="textaccent1" refType="h" fact="0.0364"/>
          <dgm:constr type="l" for="ch" forName="image1" refType="w" fact="0"/>
          <dgm:constr type="t" for="ch" forName="image1" refType="h" fact="0.3443"/>
          <dgm:constr type="w" for="ch" forName="image1" refType="w" fact="0.1886"/>
          <dgm:constr type="h" for="ch" forName="image1" refType="h" fact="0.3106"/>
          <dgm:constr type="l" for="ch" forName="imageaccent1" refType="w" fact="0.1292"/>
          <dgm:constr type="t" for="ch" forName="imageaccent1" refType="h" fact="0.6137"/>
          <dgm:constr type="w" for="ch" forName="imageaccent1" refType="w" fact="0.022"/>
          <dgm:constr type="h" for="ch" forName="imageaccent1" refType="h" fact="0.0364"/>
          <dgm:constr type="l" for="ch" forName="textaccent2" refType="w" fact="0.4544"/>
          <dgm:constr type="t" for="ch" forName="textaccent2" refType="h" fact="0.612"/>
          <dgm:constr type="w" for="ch" forName="textaccent2" refType="w" fact="0.022"/>
          <dgm:constr type="h" for="ch" forName="textaccent2" refType="h" fact="0.0364"/>
          <dgm:constr type="l" for="ch" forName="imageaccent2" refType="w" fact="0.4914"/>
          <dgm:constr type="t" for="ch" forName="imageaccent2" refType="h" fact="0.6536"/>
          <dgm:constr type="w" for="ch" forName="imageaccent2" refType="w" fact="0.022"/>
          <dgm:constr type="h" for="ch" forName="imageaccent2" refType="h" fact="0.0364"/>
          <dgm:constr type="l" for="ch" forName="textaccent3" refType="w" fact="0.2915"/>
          <dgm:constr type="t" for="ch" forName="textaccent3" refType="h" fact="0.1786"/>
          <dgm:constr type="w" for="ch" forName="textaccent3" refType="w" fact="0.022"/>
          <dgm:constr type="h" for="ch" forName="textaccent3" refType="h" fact="0.0364"/>
          <dgm:constr type="l" for="ch" forName="imageaccent3" refType="w" fact="0.3299"/>
          <dgm:constr type="t" for="ch" forName="imageaccent3" refType="h" fact="0.1376"/>
          <dgm:constr type="w" for="ch" forName="imageaccent3" refType="w" fact="0.022"/>
          <dgm:constr type="h" for="ch" forName="imageaccent3" refType="h" fact="0.0364"/>
          <dgm:constr type="l" for="ch" forName="textaccent4" refType="w" fact="0.65"/>
          <dgm:constr type="t" for="ch" forName="textaccent4" refType="h" fact="0.3096"/>
          <dgm:constr type="w" for="ch" forName="textaccent4" refType="w" fact="0.022"/>
          <dgm:constr type="h" for="ch" forName="textaccent4" refType="h" fact="0.0364"/>
          <dgm:constr type="l" for="ch" forName="imageaccent4" refType="w" fact="0.6859"/>
          <dgm:constr type="t" for="ch" forName="imageaccent4" refType="h" fact="0.3522"/>
          <dgm:constr type="w" for="ch" forName="imageaccent4" refType="w" fact="0.022"/>
          <dgm:constr type="h" for="ch" forName="imageaccent4" refType="h" fact="0.0364"/>
          <dgm:constr type="l" for="ch" forName="textaccent5" refType="w" fact="0.8123"/>
          <dgm:constr type="t" for="ch" forName="textaccent5" refType="h" fact="0.1425"/>
          <dgm:constr type="w" for="ch" forName="textaccent5" refType="w" fact="0.022"/>
          <dgm:constr type="h" for="ch" forName="textaccent5" refType="h" fact="0.0364"/>
          <dgm:constr type="l" for="ch" forName="imageaccent5" refType="w" fact="0.849"/>
          <dgm:constr type="t" for="ch" forName="imageaccent5" refType="h" fact="0.1835"/>
          <dgm:constr type="w" for="ch" forName="imageaccent5" refType="w" fact="0.022"/>
          <dgm:constr type="h" for="ch" forName="imageaccent5" refType="h" fact="0.0364"/>
          <dgm:constr type="l" for="ch" forName="image6" refType="w" fact="0.6491"/>
          <dgm:constr type="t" for="ch" forName="image6" refType="h" fact="0.6894"/>
          <dgm:constr type="w" for="ch" forName="image6" refType="w" fact="0.1886"/>
          <dgm:constr type="h" for="ch" forName="image6" refType="h" fact="0.3106"/>
          <dgm:constr type="l" for="ch" forName="text6" refType="w" fact="0.8114"/>
          <dgm:constr type="t" for="ch" forName="text6" refType="h" fact="0.5194"/>
          <dgm:constr type="w" for="ch" forName="text6" refType="w" fact="0.1886"/>
          <dgm:constr type="h" for="ch" forName="text6" refType="h" fact="0.3106"/>
          <dgm:constr type="l" for="ch" forName="imageaccent6" refType="w" fact="0.8138"/>
          <dgm:constr type="t" for="ch" forName="imageaccent6" refType="h" fact="0.8257"/>
          <dgm:constr type="w" for="ch" forName="imageaccent6" refType="w" fact="0.022"/>
          <dgm:constr type="h" for="ch" forName="imageaccent6" refType="h" fact="0.0364"/>
          <dgm:constr type="l" for="ch" forName="textaccent6" refType="w" fact="0.8488"/>
          <dgm:constr type="t" for="ch" forName="textaccent6" refType="h" fact="0.7914"/>
          <dgm:constr type="w" for="ch" forName="textaccent6" refType="w" fact="0.022"/>
          <dgm:constr type="h" for="ch" forName="textaccent6" refType="h" fact="0.0364"/>
        </dgm:constrLst>
      </dgm:if>
      <dgm:if name="Name8" axis="ch" ptType="node" func="cnt" op="equ" val="7">
        <dgm:alg type="composite">
          <dgm:param type="ar" val="1.6382"/>
        </dgm:alg>
        <dgm:constrLst>
          <dgm:constr type="primFontSz" for="des" ptType="node" op="equ" val="65"/>
          <dgm:constr type="l" for="ch" forName="image4" refType="w" fact="0.6491"/>
          <dgm:constr type="t" for="ch" forName="image4" refType="h" fact="0.2961"/>
          <dgm:constr type="w" for="ch" forName="image4" refType="w" fact="0.1886"/>
          <dgm:constr type="h" for="ch" forName="image4" refType="h" fact="0.2653"/>
          <dgm:constr type="l" for="ch" forName="text5" refType="w" fact="0.6491"/>
          <dgm:constr type="t" for="ch" forName="text5" refType="h" fact="0.0028"/>
          <dgm:constr type="w" for="ch" forName="text5" refType="w" fact="0.1886"/>
          <dgm:constr type="h" for="ch" forName="text5" refType="h" fact="0.2653"/>
          <dgm:constr type="l" for="ch" forName="image5" refType="w" fact="0.8114"/>
          <dgm:constr type="t" for="ch" forName="image5" refType="h" fact="0.1508"/>
          <dgm:constr type="w" for="ch" forName="image5" refType="w" fact="0.1886"/>
          <dgm:constr type="h" for="ch" forName="image5" refType="h" fact="0.2653"/>
          <dgm:constr type="l" for="ch" forName="image2" refType="w" fact="0.4868"/>
          <dgm:constr type="t" for="ch" forName="image2" refType="h" fact="0.4402"/>
          <dgm:constr type="w" for="ch" forName="image2" refType="w" fact="0.1886"/>
          <dgm:constr type="h" for="ch" forName="image2" refType="h" fact="0.2653"/>
          <dgm:constr type="l" for="ch" forName="text4" refType="w" fact="0.4868"/>
          <dgm:constr type="t" for="ch" forName="text4" refType="h" fact="0.1469"/>
          <dgm:constr type="w" for="ch" forName="text4" refType="w" fact="0.1886"/>
          <dgm:constr type="h" for="ch" forName="text4" refType="h" fact="0.2653"/>
          <dgm:constr type="l" for="ch" forName="text2" refType="w" fact="0.3246"/>
          <dgm:constr type="t" for="ch" forName="text2" refType="h" fact="0.2933"/>
          <dgm:constr type="w" for="ch" forName="text2" refType="w" fact="0.1886"/>
          <dgm:constr type="h" for="ch" forName="text2" refType="h" fact="0.2653"/>
          <dgm:constr type="l" for="ch" forName="image3" refType="w" fact="0.3246"/>
          <dgm:constr type="t" for="ch" forName="image3" refType="h" fact="0"/>
          <dgm:constr type="w" for="ch" forName="image3" refType="w" fact="0.1886"/>
          <dgm:constr type="h" for="ch" forName="image3" refType="h" fact="0.2653"/>
          <dgm:constr type="l" for="ch" forName="text1" refType="w" fact="0.1623"/>
          <dgm:constr type="t" for="ch" forName="text1" refType="h" fact="0.4408"/>
          <dgm:constr type="w" for="ch" forName="text1" refType="w" fact="0.1886"/>
          <dgm:constr type="h" for="ch" forName="text1" refType="h" fact="0.2653"/>
          <dgm:constr type="l" for="ch" forName="text3" refType="w" fact="0.1623"/>
          <dgm:constr type="t" for="ch" forName="text3" refType="h" fact="0.1475"/>
          <dgm:constr type="w" for="ch" forName="text3" refType="w" fact="0.1886"/>
          <dgm:constr type="h" for="ch" forName="text3" refType="h" fact="0.2653"/>
          <dgm:constr type="l" for="ch" forName="textaccent1" refType="w" fact="0.1668"/>
          <dgm:constr type="t" for="ch" forName="textaccent1" refType="h" fact="0.5594"/>
          <dgm:constr type="w" for="ch" forName="textaccent1" refType="w" fact="0.022"/>
          <dgm:constr type="h" for="ch" forName="textaccent1" refType="h" fact="0.0311"/>
          <dgm:constr type="l" for="ch" forName="image1" refType="w" fact="0"/>
          <dgm:constr type="t" for="ch" forName="image1" refType="h" fact="0.2941"/>
          <dgm:constr type="w" for="ch" forName="image1" refType="w" fact="0.1886"/>
          <dgm:constr type="h" for="ch" forName="image1" refType="h" fact="0.2653"/>
          <dgm:constr type="l" for="ch" forName="imageaccent1" refType="w" fact="0.1292"/>
          <dgm:constr type="t" for="ch" forName="imageaccent1" refType="h" fact="0.5242"/>
          <dgm:constr type="w" for="ch" forName="imageaccent1" refType="w" fact="0.022"/>
          <dgm:constr type="h" for="ch" forName="imageaccent1" refType="h" fact="0.0311"/>
          <dgm:constr type="l" for="ch" forName="textaccent2" refType="w" fact="0.4544"/>
          <dgm:constr type="t" for="ch" forName="textaccent2" refType="h" fact="0.5228"/>
          <dgm:constr type="w" for="ch" forName="textaccent2" refType="w" fact="0.022"/>
          <dgm:constr type="h" for="ch" forName="textaccent2" refType="h" fact="0.0311"/>
          <dgm:constr type="l" for="ch" forName="imageaccent2" refType="w" fact="0.4914"/>
          <dgm:constr type="t" for="ch" forName="imageaccent2" refType="h" fact="0.5583"/>
          <dgm:constr type="w" for="ch" forName="imageaccent2" refType="w" fact="0.022"/>
          <dgm:constr type="h" for="ch" forName="imageaccent2" refType="h" fact="0.0311"/>
          <dgm:constr type="l" for="ch" forName="textaccent3" refType="w" fact="0.2907"/>
          <dgm:constr type="t" for="ch" forName="textaccent3" refType="h" fact="0.1511"/>
          <dgm:constr type="w" for="ch" forName="textaccent3" refType="w" fact="0.022"/>
          <dgm:constr type="h" for="ch" forName="textaccent3" refType="h" fact="0.0311"/>
          <dgm:constr type="l" for="ch" forName="imageaccent3" refType="w" fact="0.3299"/>
          <dgm:constr type="t" for="ch" forName="imageaccent3" refType="h" fact="0.1175"/>
          <dgm:constr type="w" for="ch" forName="imageaccent3" refType="w" fact="0.022"/>
          <dgm:constr type="h" for="ch" forName="imageaccent3" refType="h" fact="0.0311"/>
          <dgm:constr type="l" for="ch" forName="textaccent4" refType="w" fact="0.65"/>
          <dgm:constr type="t" for="ch" forName="textaccent4" refType="h" fact="0.2645"/>
          <dgm:constr type="w" for="ch" forName="textaccent4" refType="w" fact="0.022"/>
          <dgm:constr type="h" for="ch" forName="textaccent4" refType="h" fact="0.0311"/>
          <dgm:constr type="l" for="ch" forName="imageaccent4" refType="w" fact="0.6859"/>
          <dgm:constr type="t" for="ch" forName="imageaccent4" refType="h" fact="0.3008"/>
          <dgm:constr type="w" for="ch" forName="imageaccent4" refType="w" fact="0.022"/>
          <dgm:constr type="h" for="ch" forName="imageaccent4" refType="h" fact="0.0311"/>
          <dgm:constr type="l" for="ch" forName="textaccent5" refType="w" fact="0.8123"/>
          <dgm:constr type="t" for="ch" forName="textaccent5" refType="h" fact="0.1217"/>
          <dgm:constr type="w" for="ch" forName="textaccent5" refType="w" fact="0.022"/>
          <dgm:constr type="h" for="ch" forName="textaccent5" refType="h" fact="0.0311"/>
          <dgm:constr type="l" for="ch" forName="imageaccent5" refType="w" fact="0.849"/>
          <dgm:constr type="t" for="ch" forName="imageaccent5" refType="h" fact="0.1567"/>
          <dgm:constr type="w" for="ch" forName="imageaccent5" refType="w" fact="0.022"/>
          <dgm:constr type="h" for="ch" forName="imageaccent5" refType="h" fact="0.0311"/>
          <dgm:constr type="l" for="ch" forName="image6" refType="w" fact="0.6491"/>
          <dgm:constr type="t" for="ch" forName="image6" refType="h" fact="0.5889"/>
          <dgm:constr type="w" for="ch" forName="image6" refType="w" fact="0.1886"/>
          <dgm:constr type="h" for="ch" forName="image6" refType="h" fact="0.2653"/>
          <dgm:constr type="l" for="ch" forName="text6" refType="w" fact="0.8114"/>
          <dgm:constr type="t" for="ch" forName="text6" refType="h" fact="0.4436"/>
          <dgm:constr type="w" for="ch" forName="text6" refType="w" fact="0.1886"/>
          <dgm:constr type="h" for="ch" forName="text6" refType="h" fact="0.2653"/>
          <dgm:constr type="l" for="ch" forName="imageaccent6" refType="w" fact="0.8138"/>
          <dgm:constr type="t" for="ch" forName="imageaccent6" refType="h" fact="0.7053"/>
          <dgm:constr type="w" for="ch" forName="imageaccent6" refType="w" fact="0.022"/>
          <dgm:constr type="h" for="ch" forName="imageaccent6" refType="h" fact="0.0311"/>
          <dgm:constr type="l" for="ch" forName="textaccent6" refType="w" fact="0.8488"/>
          <dgm:constr type="t" for="ch" forName="textaccent6" refType="h" fact="0.676"/>
          <dgm:constr type="w" for="ch" forName="textaccent6" refType="w" fact="0.022"/>
          <dgm:constr type="h" for="ch" forName="textaccent6" refType="h" fact="0.0311"/>
          <dgm:constr type="l" for="ch" forName="text7" refType="w" fact="0.3244"/>
          <dgm:constr type="t" for="ch" forName="text7" refType="h" fact="0.5872"/>
          <dgm:constr type="w" for="ch" forName="text7" refType="w" fact="0.1886"/>
          <dgm:constr type="h" for="ch" forName="text7" refType="h" fact="0.2653"/>
          <dgm:constr type="l" for="ch" forName="image7" refType="w" fact="0.1622"/>
          <dgm:constr type="t" for="ch" forName="image7" refType="h" fact="0.7347"/>
          <dgm:constr type="w" for="ch" forName="image7" refType="w" fact="0.1886"/>
          <dgm:constr type="h" for="ch" forName="image7" refType="h" fact="0.2653"/>
          <dgm:constr type="l" for="ch" forName="imageaccent7" refType="w" fact="0.2905"/>
          <dgm:constr type="t" for="ch" forName="imageaccent7" refType="h" fact="0.7384"/>
          <dgm:constr type="w" for="ch" forName="imageaccent7" refType="w" fact="0.022"/>
          <dgm:constr type="h" for="ch" forName="imageaccent7" refType="h" fact="0.0311"/>
          <dgm:constr type="l" for="ch" forName="textaccent7" refType="w" fact="0.3298"/>
          <dgm:constr type="t" for="ch" forName="textaccent7" refType="h" fact="0.7048"/>
          <dgm:constr type="w" for="ch" forName="textaccent7" refType="w" fact="0.022"/>
          <dgm:constr type="h" for="ch" forName="textaccent7" refType="h" fact="0.0311"/>
        </dgm:constrLst>
      </dgm:if>
      <dgm:if name="Name9" axis="ch" ptType="node" func="cnt" op="equ" val="8">
        <dgm:alg type="composite">
          <dgm:param type="ar" val="1.8974"/>
        </dgm:alg>
        <dgm:constrLst>
          <dgm:constr type="primFontSz" for="des" ptType="node" op="equ" val="65"/>
          <dgm:constr type="l" for="ch" forName="image4" refType="w" fact="0.5589"/>
          <dgm:constr type="t" for="ch" forName="image4" refType="h" fact="0.2952"/>
          <dgm:constr type="w" for="ch" forName="image4" refType="w" fact="0.1624"/>
          <dgm:constr type="h" for="ch" forName="image4" refType="h" fact="0.2645"/>
          <dgm:constr type="l" for="ch" forName="text5" refType="w" fact="0.5589"/>
          <dgm:constr type="t" for="ch" forName="text5" refType="h" fact="0.0028"/>
          <dgm:constr type="w" for="ch" forName="text5" refType="w" fact="0.1624"/>
          <dgm:constr type="h" for="ch" forName="text5" refType="h" fact="0.2645"/>
          <dgm:constr type="l" for="ch" forName="image5" refType="w" fact="0.6986"/>
          <dgm:constr type="t" for="ch" forName="image5" refType="h" fact="0.1504"/>
          <dgm:constr type="w" for="ch" forName="image5" refType="w" fact="0.1624"/>
          <dgm:constr type="h" for="ch" forName="image5" refType="h" fact="0.2645"/>
          <dgm:constr type="l" for="ch" forName="image2" refType="w" fact="0.4192"/>
          <dgm:constr type="t" for="ch" forName="image2" refType="h" fact="0.439"/>
          <dgm:constr type="w" for="ch" forName="image2" refType="w" fact="0.1624"/>
          <dgm:constr type="h" for="ch" forName="image2" refType="h" fact="0.2645"/>
          <dgm:constr type="l" for="ch" forName="text4" refType="w" fact="0.4192"/>
          <dgm:constr type="t" for="ch" forName="text4" refType="h" fact="0.1465"/>
          <dgm:constr type="w" for="ch" forName="text4" refType="w" fact="0.1624"/>
          <dgm:constr type="h" for="ch" forName="text4" refType="h" fact="0.2645"/>
          <dgm:constr type="l" for="ch" forName="text2" refType="w" fact="0.2794"/>
          <dgm:constr type="t" for="ch" forName="text2" refType="h" fact="0.2925"/>
          <dgm:constr type="w" for="ch" forName="text2" refType="w" fact="0.1624"/>
          <dgm:constr type="h" for="ch" forName="text2" refType="h" fact="0.2645"/>
          <dgm:constr type="l" for="ch" forName="image3" refType="w" fact="0.2794"/>
          <dgm:constr type="t" for="ch" forName="image3" refType="h" fact="0"/>
          <dgm:constr type="w" for="ch" forName="image3" refType="w" fact="0.1624"/>
          <dgm:constr type="h" for="ch" forName="image3" refType="h" fact="0.2645"/>
          <dgm:constr type="l" for="ch" forName="text1" refType="w" fact="0.1397"/>
          <dgm:constr type="t" for="ch" forName="text1" refType="h" fact="0.4395"/>
          <dgm:constr type="w" for="ch" forName="text1" refType="w" fact="0.1624"/>
          <dgm:constr type="h" for="ch" forName="text1" refType="h" fact="0.2645"/>
          <dgm:constr type="l" for="ch" forName="text3" refType="w" fact="0.1397"/>
          <dgm:constr type="t" for="ch" forName="text3" refType="h" fact="0.1471"/>
          <dgm:constr type="w" for="ch" forName="text3" refType="w" fact="0.1624"/>
          <dgm:constr type="h" for="ch" forName="text3" refType="h" fact="0.2645"/>
          <dgm:constr type="l" for="ch" forName="textaccent1" refType="w" fact="0.1436"/>
          <dgm:constr type="t" for="ch" forName="textaccent1" refType="h" fact="0.5578"/>
          <dgm:constr type="w" for="ch" forName="textaccent1" refType="w" fact="0.0189"/>
          <dgm:constr type="h" for="ch" forName="textaccent1" refType="h" fact="0.031"/>
          <dgm:constr type="l" for="ch" forName="image1" refType="w" fact="0"/>
          <dgm:constr type="t" for="ch" forName="image1" refType="h" fact="0.2933"/>
          <dgm:constr type="w" for="ch" forName="image1" refType="w" fact="0.1624"/>
          <dgm:constr type="h" for="ch" forName="image1" refType="h" fact="0.2645"/>
          <dgm:constr type="l" for="ch" forName="imageaccent1" refType="w" fact="0.1112"/>
          <dgm:constr type="t" for="ch" forName="imageaccent1" refType="h" fact="0.5227"/>
          <dgm:constr type="w" for="ch" forName="imageaccent1" refType="w" fact="0.0189"/>
          <dgm:constr type="h" for="ch" forName="imageaccent1" refType="h" fact="0.031"/>
          <dgm:constr type="l" for="ch" forName="textaccent2" refType="w" fact="0.3912"/>
          <dgm:constr type="t" for="ch" forName="textaccent2" refType="h" fact="0.5213"/>
          <dgm:constr type="w" for="ch" forName="textaccent2" refType="w" fact="0.0189"/>
          <dgm:constr type="h" for="ch" forName="textaccent2" refType="h" fact="0.031"/>
          <dgm:constr type="l" for="ch" forName="imageaccent2" refType="w" fact="0.4231"/>
          <dgm:constr type="t" for="ch" forName="imageaccent2" refType="h" fact="0.5567"/>
          <dgm:constr type="w" for="ch" forName="imageaccent2" refType="w" fact="0.0189"/>
          <dgm:constr type="h" for="ch" forName="imageaccent2" refType="h" fact="0.031"/>
          <dgm:constr type="l" for="ch" forName="textaccent3" refType="w" fact="0.2502"/>
          <dgm:constr type="t" for="ch" forName="textaccent3" refType="h" fact="0.1507"/>
          <dgm:constr type="w" for="ch" forName="textaccent3" refType="w" fact="0.0189"/>
          <dgm:constr type="h" for="ch" forName="textaccent3" refType="h" fact="0.031"/>
          <dgm:constr type="l" for="ch" forName="imageaccent3" refType="w" fact="0.2841"/>
          <dgm:constr type="t" for="ch" forName="imageaccent3" refType="h" fact="0.1172"/>
          <dgm:constr type="w" for="ch" forName="imageaccent3" refType="w" fact="0.0189"/>
          <dgm:constr type="h" for="ch" forName="imageaccent3" refType="h" fact="0.031"/>
          <dgm:constr type="l" for="ch" forName="textaccent4" refType="w" fact="0.5596"/>
          <dgm:constr type="t" for="ch" forName="textaccent4" refType="h" fact="0.2637"/>
          <dgm:constr type="w" for="ch" forName="textaccent4" refType="w" fact="0.0189"/>
          <dgm:constr type="h" for="ch" forName="textaccent4" refType="h" fact="0.031"/>
          <dgm:constr type="l" for="ch" forName="imageaccent4" refType="w" fact="0.5905"/>
          <dgm:constr type="t" for="ch" forName="imageaccent4" refType="h" fact="0.3"/>
          <dgm:constr type="w" for="ch" forName="imageaccent4" refType="w" fact="0.0189"/>
          <dgm:constr type="h" for="ch" forName="imageaccent4" refType="h" fact="0.031"/>
          <dgm:constr type="l" for="ch" forName="textaccent5" refType="w" fact="0.6993"/>
          <dgm:constr type="t" for="ch" forName="textaccent5" refType="h" fact="0.1214"/>
          <dgm:constr type="w" for="ch" forName="textaccent5" refType="w" fact="0.0189"/>
          <dgm:constr type="h" for="ch" forName="textaccent5" refType="h" fact="0.031"/>
          <dgm:constr type="l" for="ch" forName="imageaccent5" refType="w" fact="0.731"/>
          <dgm:constr type="t" for="ch" forName="imageaccent5" refType="h" fact="0.1563"/>
          <dgm:constr type="w" for="ch" forName="imageaccent5" refType="w" fact="0.0189"/>
          <dgm:constr type="h" for="ch" forName="imageaccent5" refType="h" fact="0.031"/>
          <dgm:constr type="l" for="ch" forName="image6" refType="w" fact="0.5589"/>
          <dgm:constr type="t" for="ch" forName="image6" refType="h" fact="0.5872"/>
          <dgm:constr type="w" for="ch" forName="image6" refType="w" fact="0.1624"/>
          <dgm:constr type="h" for="ch" forName="image6" refType="h" fact="0.2645"/>
          <dgm:constr type="l" for="ch" forName="text6" refType="w" fact="0.6986"/>
          <dgm:constr type="t" for="ch" forName="text6" refType="h" fact="0.4424"/>
          <dgm:constr type="w" for="ch" forName="text6" refType="w" fact="0.1624"/>
          <dgm:constr type="h" for="ch" forName="text6" refType="h" fact="0.2645"/>
          <dgm:constr type="l" for="ch" forName="imageaccent6" refType="w" fact="0.7007"/>
          <dgm:constr type="t" for="ch" forName="imageaccent6" refType="h" fact="0.7033"/>
          <dgm:constr type="w" for="ch" forName="imageaccent6" refType="w" fact="0.0189"/>
          <dgm:constr type="h" for="ch" forName="imageaccent6" refType="h" fact="0.031"/>
          <dgm:constr type="l" for="ch" forName="textaccent6" refType="w" fact="0.7308"/>
          <dgm:constr type="t" for="ch" forName="textaccent6" refType="h" fact="0.6741"/>
          <dgm:constr type="w" for="ch" forName="textaccent6" refType="w" fact="0.0189"/>
          <dgm:constr type="h" for="ch" forName="textaccent6" refType="h" fact="0.031"/>
          <dgm:constr type="l" for="ch" forName="text7" refType="w" fact="0.2793"/>
          <dgm:constr type="t" for="ch" forName="text7" refType="h" fact="0.5856"/>
          <dgm:constr type="w" for="ch" forName="text7" refType="w" fact="0.1624"/>
          <dgm:constr type="h" for="ch" forName="text7" refType="h" fact="0.2645"/>
          <dgm:constr type="l" for="ch" forName="image7" refType="w" fact="0.1396"/>
          <dgm:constr type="t" for="ch" forName="image7" refType="h" fact="0.7326"/>
          <dgm:constr type="w" for="ch" forName="image7" refType="w" fact="0.1624"/>
          <dgm:constr type="h" for="ch" forName="image7" refType="h" fact="0.2645"/>
          <dgm:constr type="l" for="ch" forName="imageaccent7" refType="w" fact="0.2501"/>
          <dgm:constr type="t" for="ch" forName="imageaccent7" refType="h" fact="0.7363"/>
          <dgm:constr type="w" for="ch" forName="imageaccent7" refType="w" fact="0.0189"/>
          <dgm:constr type="h" for="ch" forName="imageaccent7" refType="h" fact="0.031"/>
          <dgm:constr type="l" for="ch" forName="textaccent7" refType="w" fact="0.284"/>
          <dgm:constr type="t" for="ch" forName="textaccent7" refType="h" fact="0.7028"/>
          <dgm:constr type="w" for="ch" forName="textaccent7" refType="w" fact="0.0189"/>
          <dgm:constr type="h" for="ch" forName="textaccent7" refType="h" fact="0.031"/>
          <dgm:constr type="l" for="ch" forName="image8" refType="w" fact="0.6979"/>
          <dgm:constr type="t" for="ch" forName="image8" refType="h" fact="0.7355"/>
          <dgm:constr type="w" for="ch" forName="image8" refType="w" fact="0.1624"/>
          <dgm:constr type="h" for="ch" forName="image8" refType="h" fact="0.2645"/>
          <dgm:constr type="l" for="ch" forName="text8" refType="w" fact="0.8376"/>
          <dgm:constr type="t" for="ch" forName="text8" refType="h" fact="0.5906"/>
          <dgm:constr type="w" for="ch" forName="text8" refType="w" fact="0.1624"/>
          <dgm:constr type="h" for="ch" forName="text8" refType="h" fact="0.2645"/>
          <dgm:constr type="l" for="ch" forName="imageaccent8" refType="w" fact="0.8397"/>
          <dgm:constr type="t" for="ch" forName="imageaccent8" refType="h" fact="0.8516"/>
          <dgm:constr type="w" for="ch" forName="imageaccent8" refType="w" fact="0.0189"/>
          <dgm:constr type="h" for="ch" forName="imageaccent8" refType="h" fact="0.031"/>
          <dgm:constr type="l" for="ch" forName="textaccent8" refType="w" fact="0.8698"/>
          <dgm:constr type="t" for="ch" forName="textaccent8" refType="h" fact="0.8223"/>
          <dgm:constr type="w" for="ch" forName="textaccent8" refType="w" fact="0.0189"/>
          <dgm:constr type="h" for="ch" forName="textaccent8" refType="h" fact="0.031"/>
        </dgm:constrLst>
      </dgm:if>
      <dgm:if name="Name10" axis="ch" ptType="node" func="cnt" op="equ" val="9">
        <dgm:alg type="composite">
          <dgm:param type="ar" val="1.8986"/>
        </dgm:alg>
        <dgm:constrLst>
          <dgm:constr type="primFontSz" for="des" ptType="node" op="equ" val="65"/>
          <dgm:constr type="l" for="ch" forName="image4" refType="w" fact="0.5585"/>
          <dgm:constr type="t" for="ch" forName="image4" refType="h" fact="0.2952"/>
          <dgm:constr type="w" for="ch" forName="image4" refType="w" fact="0.1623"/>
          <dgm:constr type="h" for="ch" forName="image4" refType="h" fact="0.2645"/>
          <dgm:constr type="l" for="ch" forName="text5" refType="w" fact="0.5585"/>
          <dgm:constr type="t" for="ch" forName="text5" refType="h" fact="0.0028"/>
          <dgm:constr type="w" for="ch" forName="text5" refType="w" fact="0.1623"/>
          <dgm:constr type="h" for="ch" forName="text5" refType="h" fact="0.2645"/>
          <dgm:constr type="l" for="ch" forName="image5" refType="w" fact="0.6982"/>
          <dgm:constr type="t" for="ch" forName="image5" refType="h" fact="0.1504"/>
          <dgm:constr type="w" for="ch" forName="image5" refType="w" fact="0.1623"/>
          <dgm:constr type="h" for="ch" forName="image5" refType="h" fact="0.2645"/>
          <dgm:constr type="l" for="ch" forName="image2" refType="w" fact="0.4189"/>
          <dgm:constr type="t" for="ch" forName="image2" refType="h" fact="0.439"/>
          <dgm:constr type="w" for="ch" forName="image2" refType="w" fact="0.1623"/>
          <dgm:constr type="h" for="ch" forName="image2" refType="h" fact="0.2645"/>
          <dgm:constr type="l" for="ch" forName="text4" refType="w" fact="0.4189"/>
          <dgm:constr type="t" for="ch" forName="text4" refType="h" fact="0.1465"/>
          <dgm:constr type="w" for="ch" forName="text4" refType="w" fact="0.1623"/>
          <dgm:constr type="h" for="ch" forName="text4" refType="h" fact="0.2645"/>
          <dgm:constr type="l" for="ch" forName="text2" refType="w" fact="0.2793"/>
          <dgm:constr type="t" for="ch" forName="text2" refType="h" fact="0.2925"/>
          <dgm:constr type="w" for="ch" forName="text2" refType="w" fact="0.1623"/>
          <dgm:constr type="h" for="ch" forName="text2" refType="h" fact="0.2645"/>
          <dgm:constr type="l" for="ch" forName="image3" refType="w" fact="0.2793"/>
          <dgm:constr type="t" for="ch" forName="image3" refType="h" fact="0"/>
          <dgm:constr type="w" for="ch" forName="image3" refType="w" fact="0.1623"/>
          <dgm:constr type="h" for="ch" forName="image3" refType="h" fact="0.2645"/>
          <dgm:constr type="l" for="ch" forName="text1" refType="w" fact="0.1396"/>
          <dgm:constr type="t" for="ch" forName="text1" refType="h" fact="0.4395"/>
          <dgm:constr type="w" for="ch" forName="text1" refType="w" fact="0.1623"/>
          <dgm:constr type="h" for="ch" forName="text1" refType="h" fact="0.2645"/>
          <dgm:constr type="l" for="ch" forName="text3" refType="w" fact="0.1396"/>
          <dgm:constr type="t" for="ch" forName="text3" refType="h" fact="0.1471"/>
          <dgm:constr type="w" for="ch" forName="text3" refType="w" fact="0.1623"/>
          <dgm:constr type="h" for="ch" forName="text3" refType="h" fact="0.2645"/>
          <dgm:constr type="l" for="ch" forName="textaccent1" refType="w" fact="0.1435"/>
          <dgm:constr type="t" for="ch" forName="textaccent1" refType="h" fact="0.5578"/>
          <dgm:constr type="w" for="ch" forName="textaccent1" refType="w" fact="0.0189"/>
          <dgm:constr type="h" for="ch" forName="textaccent1" refType="h" fact="0.031"/>
          <dgm:constr type="l" for="ch" forName="image1" refType="w" fact="0"/>
          <dgm:constr type="t" for="ch" forName="image1" refType="h" fact="0.2933"/>
          <dgm:constr type="w" for="ch" forName="image1" refType="w" fact="0.1623"/>
          <dgm:constr type="h" for="ch" forName="image1" refType="h" fact="0.2645"/>
          <dgm:constr type="l" for="ch" forName="imageaccent1" refType="w" fact="0.1111"/>
          <dgm:constr type="t" for="ch" forName="imageaccent1" refType="h" fact="0.5227"/>
          <dgm:constr type="w" for="ch" forName="imageaccent1" refType="w" fact="0.0189"/>
          <dgm:constr type="h" for="ch" forName="imageaccent1" refType="h" fact="0.031"/>
          <dgm:constr type="l" for="ch" forName="textaccent2" refType="w" fact="0.391"/>
          <dgm:constr type="t" for="ch" forName="textaccent2" refType="h" fact="0.5213"/>
          <dgm:constr type="w" for="ch" forName="textaccent2" refType="w" fact="0.0189"/>
          <dgm:constr type="h" for="ch" forName="textaccent2" refType="h" fact="0.031"/>
          <dgm:constr type="l" for="ch" forName="imageaccent2" refType="w" fact="0.4228"/>
          <dgm:constr type="t" for="ch" forName="imageaccent2" refType="h" fact="0.5567"/>
          <dgm:constr type="w" for="ch" forName="imageaccent2" refType="w" fact="0.0189"/>
          <dgm:constr type="h" for="ch" forName="imageaccent2" refType="h" fact="0.031"/>
          <dgm:constr type="l" for="ch" forName="textaccent3" refType="w" fact="0.2501"/>
          <dgm:constr type="t" for="ch" forName="textaccent3" refType="h" fact="0.1507"/>
          <dgm:constr type="w" for="ch" forName="textaccent3" refType="w" fact="0.0189"/>
          <dgm:constr type="h" for="ch" forName="textaccent3" refType="h" fact="0.031"/>
          <dgm:constr type="l" for="ch" forName="imageaccent3" refType="w" fact="0.2839"/>
          <dgm:constr type="t" for="ch" forName="imageaccent3" refType="h" fact="0.1172"/>
          <dgm:constr type="w" for="ch" forName="imageaccent3" refType="w" fact="0.0189"/>
          <dgm:constr type="h" for="ch" forName="imageaccent3" refType="h" fact="0.031"/>
          <dgm:constr type="l" for="ch" forName="textaccent4" refType="w" fact="0.5593"/>
          <dgm:constr type="t" for="ch" forName="textaccent4" refType="h" fact="0.2637"/>
          <dgm:constr type="w" for="ch" forName="textaccent4" refType="w" fact="0.0189"/>
          <dgm:constr type="h" for="ch" forName="textaccent4" refType="h" fact="0.031"/>
          <dgm:constr type="l" for="ch" forName="imageaccent4" refType="w" fact="0.5901"/>
          <dgm:constr type="t" for="ch" forName="imageaccent4" refType="h" fact="0.3"/>
          <dgm:constr type="w" for="ch" forName="imageaccent4" refType="w" fact="0.0189"/>
          <dgm:constr type="h" for="ch" forName="imageaccent4" refType="h" fact="0.031"/>
          <dgm:constr type="l" for="ch" forName="textaccent5" refType="w" fact="0.6989"/>
          <dgm:constr type="t" for="ch" forName="textaccent5" refType="h" fact="0.1214"/>
          <dgm:constr type="w" for="ch" forName="textaccent5" refType="w" fact="0.0189"/>
          <dgm:constr type="h" for="ch" forName="textaccent5" refType="h" fact="0.031"/>
          <dgm:constr type="l" for="ch" forName="imageaccent5" refType="w" fact="0.7305"/>
          <dgm:constr type="t" for="ch" forName="imageaccent5" refType="h" fact="0.1563"/>
          <dgm:constr type="w" for="ch" forName="imageaccent5" refType="w" fact="0.0189"/>
          <dgm:constr type="h" for="ch" forName="imageaccent5" refType="h" fact="0.031"/>
          <dgm:constr type="l" for="ch" forName="image6" refType="w" fact="0.5585"/>
          <dgm:constr type="t" for="ch" forName="image6" refType="h" fact="0.5872"/>
          <dgm:constr type="w" for="ch" forName="image6" refType="w" fact="0.1623"/>
          <dgm:constr type="h" for="ch" forName="image6" refType="h" fact="0.2645"/>
          <dgm:constr type="l" for="ch" forName="text6" refType="w" fact="0.6982"/>
          <dgm:constr type="t" for="ch" forName="text6" refType="h" fact="0.4424"/>
          <dgm:constr type="w" for="ch" forName="text6" refType="w" fact="0.1623"/>
          <dgm:constr type="h" for="ch" forName="text6" refType="h" fact="0.2645"/>
          <dgm:constr type="l" for="ch" forName="imageaccent6" refType="w" fact="0.7002"/>
          <dgm:constr type="t" for="ch" forName="imageaccent6" refType="h" fact="0.7033"/>
          <dgm:constr type="w" for="ch" forName="imageaccent6" refType="w" fact="0.0189"/>
          <dgm:constr type="h" for="ch" forName="imageaccent6" refType="h" fact="0.031"/>
          <dgm:constr type="l" for="ch" forName="textaccent6" refType="w" fact="0.7303"/>
          <dgm:constr type="t" for="ch" forName="textaccent6" refType="h" fact="0.6741"/>
          <dgm:constr type="w" for="ch" forName="textaccent6" refType="w" fact="0.0189"/>
          <dgm:constr type="h" for="ch" forName="textaccent6" refType="h" fact="0.031"/>
          <dgm:constr type="l" for="ch" forName="text7" refType="w" fact="0.2792"/>
          <dgm:constr type="t" for="ch" forName="text7" refType="h" fact="0.5856"/>
          <dgm:constr type="w" for="ch" forName="text7" refType="w" fact="0.1623"/>
          <dgm:constr type="h" for="ch" forName="text7" refType="h" fact="0.2645"/>
          <dgm:constr type="l" for="ch" forName="image7" refType="w" fact="0.1395"/>
          <dgm:constr type="t" for="ch" forName="image7" refType="h" fact="0.7326"/>
          <dgm:constr type="w" for="ch" forName="image7" refType="w" fact="0.1623"/>
          <dgm:constr type="h" for="ch" forName="image7" refType="h" fact="0.2645"/>
          <dgm:constr type="l" for="ch" forName="imageaccent7" refType="w" fact="0.25"/>
          <dgm:constr type="t" for="ch" forName="imageaccent7" refType="h" fact="0.7363"/>
          <dgm:constr type="w" for="ch" forName="imageaccent7" refType="w" fact="0.0189"/>
          <dgm:constr type="h" for="ch" forName="imageaccent7" refType="h" fact="0.031"/>
          <dgm:constr type="l" for="ch" forName="textaccent7" refType="w" fact="0.2838"/>
          <dgm:constr type="t" for="ch" forName="textaccent7" refType="h" fact="0.7028"/>
          <dgm:constr type="w" for="ch" forName="textaccent7" refType="w" fact="0.0189"/>
          <dgm:constr type="h" for="ch" forName="textaccent7" refType="h" fact="0.031"/>
          <dgm:constr type="l" for="ch" forName="image8" refType="w" fact="0.6975"/>
          <dgm:constr type="t" for="ch" forName="image8" refType="h" fact="0.7355"/>
          <dgm:constr type="w" for="ch" forName="image8" refType="w" fact="0.1623"/>
          <dgm:constr type="h" for="ch" forName="image8" refType="h" fact="0.2645"/>
          <dgm:constr type="l" for="ch" forName="text8" refType="w" fact="0.8371"/>
          <dgm:constr type="t" for="ch" forName="text8" refType="h" fact="0.5906"/>
          <dgm:constr type="w" for="ch" forName="text8" refType="w" fact="0.1623"/>
          <dgm:constr type="h" for="ch" forName="text8" refType="h" fact="0.2645"/>
          <dgm:constr type="l" for="ch" forName="imageaccent8" refType="w" fact="0.8392"/>
          <dgm:constr type="t" for="ch" forName="imageaccent8" refType="h" fact="0.8516"/>
          <dgm:constr type="w" for="ch" forName="imageaccent8" refType="w" fact="0.0189"/>
          <dgm:constr type="h" for="ch" forName="imageaccent8" refType="h" fact="0.031"/>
          <dgm:constr type="l" for="ch" forName="textaccent8" refType="w" fact="0.8693"/>
          <dgm:constr type="t" for="ch" forName="textaccent8" refType="h" fact="0.8223"/>
          <dgm:constr type="w" for="ch" forName="textaccent8" refType="w" fact="0.0189"/>
          <dgm:constr type="h" for="ch" forName="textaccent8" refType="h" fact="0.031"/>
          <dgm:constr type="l" for="ch" forName="text9" refType="w" fact="0.8377"/>
          <dgm:constr type="t" for="ch" forName="text9" refType="h" fact="0.0057"/>
          <dgm:constr type="w" for="ch" forName="text9" refType="w" fact="0.1623"/>
          <dgm:constr type="h" for="ch" forName="text9" refType="h" fact="0.2645"/>
          <dgm:constr type="l" for="ch" forName="textaccent9" refType="w" fact="0.95"/>
          <dgm:constr type="t" for="ch" forName="textaccent9" refType="h" fact="0.2383"/>
          <dgm:constr type="w" for="ch" forName="textaccent9" refType="w" fact="0.0189"/>
          <dgm:constr type="h" for="ch" forName="textaccent9" refType="h" fact="0.031"/>
          <dgm:constr type="l" for="ch" forName="image9" refType="w" fact="0.8377"/>
          <dgm:constr type="t" for="ch" forName="image9" refType="h" fact="0.2977"/>
          <dgm:constr type="w" for="ch" forName="image9" refType="w" fact="0.1623"/>
          <dgm:constr type="h" for="ch" forName="image9" refType="h" fact="0.2645"/>
          <dgm:constr type="l" for="ch" forName="imageaccent9" refType="w" fact="0.95"/>
          <dgm:constr type="t" for="ch" forName="imageaccent9" refType="h" fact="0.2993"/>
          <dgm:constr type="w" for="ch" forName="imageaccent9" refType="w" fact="0.0189"/>
          <dgm:constr type="h" for="ch" forName="imageaccent9" refType="h" fact="0.031"/>
        </dgm:constrLst>
      </dgm:if>
      <dgm:if name="Name11" axis="ch" ptType="node" func="cnt" op="equ" val="10">
        <dgm:alg type="composite">
          <dgm:param type="ar" val="1.6608"/>
        </dgm:alg>
        <dgm:constrLst>
          <dgm:constr type="primFontSz" for="des" ptType="node" op="equ" val="65"/>
          <dgm:constr type="l" for="ch" forName="image4" refType="w" fact="0.5585"/>
          <dgm:constr type="t" for="ch" forName="image4" refType="h" fact="0.2583"/>
          <dgm:constr type="w" for="ch" forName="image4" refType="w" fact="0.1623"/>
          <dgm:constr type="h" for="ch" forName="image4" refType="h" fact="0.2314"/>
          <dgm:constr type="l" for="ch" forName="text5" refType="w" fact="0.5585"/>
          <dgm:constr type="t" for="ch" forName="text5" refType="h" fact="0.0024"/>
          <dgm:constr type="w" for="ch" forName="text5" refType="w" fact="0.1623"/>
          <dgm:constr type="h" for="ch" forName="text5" refType="h" fact="0.2314"/>
          <dgm:constr type="l" for="ch" forName="image5" refType="w" fact="0.6982"/>
          <dgm:constr type="t" for="ch" forName="image5" refType="h" fact="0.1316"/>
          <dgm:constr type="w" for="ch" forName="image5" refType="w" fact="0.1623"/>
          <dgm:constr type="h" for="ch" forName="image5" refType="h" fact="0.2314"/>
          <dgm:constr type="l" for="ch" forName="image2" refType="w" fact="0.4189"/>
          <dgm:constr type="t" for="ch" forName="image2" refType="h" fact="0.384"/>
          <dgm:constr type="w" for="ch" forName="image2" refType="w" fact="0.1623"/>
          <dgm:constr type="h" for="ch" forName="image2" refType="h" fact="0.2314"/>
          <dgm:constr type="l" for="ch" forName="text4" refType="w" fact="0.4189"/>
          <dgm:constr type="t" for="ch" forName="text4" refType="h" fact="0.1282"/>
          <dgm:constr type="w" for="ch" forName="text4" refType="w" fact="0.1623"/>
          <dgm:constr type="h" for="ch" forName="text4" refType="h" fact="0.2314"/>
          <dgm:constr type="l" for="ch" forName="text2" refType="w" fact="0.2793"/>
          <dgm:constr type="t" for="ch" forName="text2" refType="h" fact="0.2558"/>
          <dgm:constr type="w" for="ch" forName="text2" refType="w" fact="0.1623"/>
          <dgm:constr type="h" for="ch" forName="text2" refType="h" fact="0.2314"/>
          <dgm:constr type="l" for="ch" forName="image3" refType="w" fact="0.2793"/>
          <dgm:constr type="t" for="ch" forName="image3" refType="h" fact="0"/>
          <dgm:constr type="w" for="ch" forName="image3" refType="w" fact="0.1623"/>
          <dgm:constr type="h" for="ch" forName="image3" refType="h" fact="0.2314"/>
          <dgm:constr type="l" for="ch" forName="text1" refType="w" fact="0.1396"/>
          <dgm:constr type="t" for="ch" forName="text1" refType="h" fact="0.3845"/>
          <dgm:constr type="w" for="ch" forName="text1" refType="w" fact="0.1623"/>
          <dgm:constr type="h" for="ch" forName="text1" refType="h" fact="0.2314"/>
          <dgm:constr type="l" for="ch" forName="text3" refType="w" fact="0.1396"/>
          <dgm:constr type="t" for="ch" forName="text3" refType="h" fact="0.1286"/>
          <dgm:constr type="w" for="ch" forName="text3" refType="w" fact="0.1623"/>
          <dgm:constr type="h" for="ch" forName="text3" refType="h" fact="0.2314"/>
          <dgm:constr type="l" for="ch" forName="textaccent1" refType="w" fact="0.1435"/>
          <dgm:constr type="t" for="ch" forName="textaccent1" refType="h" fact="0.488"/>
          <dgm:constr type="w" for="ch" forName="textaccent1" refType="w" fact="0.0189"/>
          <dgm:constr type="h" for="ch" forName="textaccent1" refType="h" fact="0.0271"/>
          <dgm:constr type="l" for="ch" forName="image1" refType="w" fact="0"/>
          <dgm:constr type="t" for="ch" forName="image1" refType="h" fact="0.2566"/>
          <dgm:constr type="w" for="ch" forName="image1" refType="w" fact="0.1623"/>
          <dgm:constr type="h" for="ch" forName="image1" refType="h" fact="0.2314"/>
          <dgm:constr type="l" for="ch" forName="imageaccent1" refType="w" fact="0.1111"/>
          <dgm:constr type="t" for="ch" forName="imageaccent1" refType="h" fact="0.4572"/>
          <dgm:constr type="w" for="ch" forName="imageaccent1" refType="w" fact="0.0189"/>
          <dgm:constr type="h" for="ch" forName="imageaccent1" refType="h" fact="0.0271"/>
          <dgm:constr type="l" for="ch" forName="textaccent2" refType="w" fact="0.391"/>
          <dgm:constr type="t" for="ch" forName="textaccent2" refType="h" fact="0.456"/>
          <dgm:constr type="w" for="ch" forName="textaccent2" refType="w" fact="0.0189"/>
          <dgm:constr type="h" for="ch" forName="textaccent2" refType="h" fact="0.0271"/>
          <dgm:constr type="l" for="ch" forName="imageaccent2" refType="w" fact="0.4228"/>
          <dgm:constr type="t" for="ch" forName="imageaccent2" refType="h" fact="0.487"/>
          <dgm:constr type="w" for="ch" forName="imageaccent2" refType="w" fact="0.0189"/>
          <dgm:constr type="h" for="ch" forName="imageaccent2" refType="h" fact="0.0271"/>
          <dgm:constr type="l" for="ch" forName="textaccent3" refType="w" fact="0.2501"/>
          <dgm:constr type="t" for="ch" forName="textaccent3" refType="h" fact="0.1318"/>
          <dgm:constr type="w" for="ch" forName="textaccent3" refType="w" fact="0.0189"/>
          <dgm:constr type="h" for="ch" forName="textaccent3" refType="h" fact="0.0271"/>
          <dgm:constr type="l" for="ch" forName="imageaccent3" refType="w" fact="0.2839"/>
          <dgm:constr type="t" for="ch" forName="imageaccent3" refType="h" fact="0.1025"/>
          <dgm:constr type="w" for="ch" forName="imageaccent3" refType="w" fact="0.0189"/>
          <dgm:constr type="h" for="ch" forName="imageaccent3" refType="h" fact="0.0271"/>
          <dgm:constr type="l" for="ch" forName="textaccent4" refType="w" fact="0.5593"/>
          <dgm:constr type="t" for="ch" forName="textaccent4" refType="h" fact="0.2307"/>
          <dgm:constr type="w" for="ch" forName="textaccent4" refType="w" fact="0.0189"/>
          <dgm:constr type="h" for="ch" forName="textaccent4" refType="h" fact="0.0271"/>
          <dgm:constr type="l" for="ch" forName="imageaccent4" refType="w" fact="0.5901"/>
          <dgm:constr type="t" for="ch" forName="imageaccent4" refType="h" fact="0.2624"/>
          <dgm:constr type="w" for="ch" forName="imageaccent4" refType="w" fact="0.0189"/>
          <dgm:constr type="h" for="ch" forName="imageaccent4" refType="h" fact="0.0271"/>
          <dgm:constr type="l" for="ch" forName="textaccent5" refType="w" fact="0.6989"/>
          <dgm:constr type="t" for="ch" forName="textaccent5" refType="h" fact="0.1062"/>
          <dgm:constr type="w" for="ch" forName="textaccent5" refType="w" fact="0.0189"/>
          <dgm:constr type="h" for="ch" forName="textaccent5" refType="h" fact="0.0271"/>
          <dgm:constr type="l" for="ch" forName="imageaccent5" refType="w" fact="0.7305"/>
          <dgm:constr type="t" for="ch" forName="imageaccent5" refType="h" fact="0.1367"/>
          <dgm:constr type="w" for="ch" forName="imageaccent5" refType="w" fact="0.0189"/>
          <dgm:constr type="h" for="ch" forName="imageaccent5" refType="h" fact="0.0271"/>
          <dgm:constr type="l" for="ch" forName="image6" refType="w" fact="0.5585"/>
          <dgm:constr type="t" for="ch" forName="image6" refType="h" fact="0.5137"/>
          <dgm:constr type="w" for="ch" forName="image6" refType="w" fact="0.1623"/>
          <dgm:constr type="h" for="ch" forName="image6" refType="h" fact="0.2314"/>
          <dgm:constr type="l" for="ch" forName="text6" refType="w" fact="0.6982"/>
          <dgm:constr type="t" for="ch" forName="text6" refType="h" fact="0.387"/>
          <dgm:constr type="w" for="ch" forName="text6" refType="w" fact="0.1623"/>
          <dgm:constr type="h" for="ch" forName="text6" refType="h" fact="0.2314"/>
          <dgm:constr type="l" for="ch" forName="imageaccent6" refType="w" fact="0.7002"/>
          <dgm:constr type="t" for="ch" forName="imageaccent6" refType="h" fact="0.6152"/>
          <dgm:constr type="w" for="ch" forName="imageaccent6" refType="w" fact="0.0189"/>
          <dgm:constr type="h" for="ch" forName="imageaccent6" refType="h" fact="0.0271"/>
          <dgm:constr type="l" for="ch" forName="textaccent6" refType="w" fact="0.7303"/>
          <dgm:constr type="t" for="ch" forName="textaccent6" refType="h" fact="0.5897"/>
          <dgm:constr type="w" for="ch" forName="textaccent6" refType="w" fact="0.0189"/>
          <dgm:constr type="h" for="ch" forName="textaccent6" refType="h" fact="0.0271"/>
          <dgm:constr type="l" for="ch" forName="text7" refType="w" fact="0.2792"/>
          <dgm:constr type="t" for="ch" forName="text7" refType="h" fact="0.5122"/>
          <dgm:constr type="w" for="ch" forName="text7" refType="w" fact="0.1623"/>
          <dgm:constr type="h" for="ch" forName="text7" refType="h" fact="0.2314"/>
          <dgm:constr type="l" for="ch" forName="image7" refType="w" fact="0.1395"/>
          <dgm:constr type="t" for="ch" forName="image7" refType="h" fact="0.6409"/>
          <dgm:constr type="w" for="ch" forName="image7" refType="w" fact="0.1623"/>
          <dgm:constr type="h" for="ch" forName="image7" refType="h" fact="0.2314"/>
          <dgm:constr type="l" for="ch" forName="imageaccent7" refType="w" fact="0.25"/>
          <dgm:constr type="t" for="ch" forName="imageaccent7" refType="h" fact="0.6441"/>
          <dgm:constr type="w" for="ch" forName="imageaccent7" refType="w" fact="0.0189"/>
          <dgm:constr type="h" for="ch" forName="imageaccent7" refType="h" fact="0.0271"/>
          <dgm:constr type="l" for="ch" forName="textaccent7" refType="w" fact="0.2838"/>
          <dgm:constr type="t" for="ch" forName="textaccent7" refType="h" fact="0.6148"/>
          <dgm:constr type="w" for="ch" forName="textaccent7" refType="w" fact="0.0189"/>
          <dgm:constr type="h" for="ch" forName="textaccent7" refType="h" fact="0.0271"/>
          <dgm:constr type="l" for="ch" forName="image8" refType="w" fact="0.6975"/>
          <dgm:constr type="t" for="ch" forName="image8" refType="h" fact="0.6433"/>
          <dgm:constr type="w" for="ch" forName="image8" refType="w" fact="0.1623"/>
          <dgm:constr type="h" for="ch" forName="image8" refType="h" fact="0.2314"/>
          <dgm:constr type="l" for="ch" forName="text8" refType="w" fact="0.8371"/>
          <dgm:constr type="t" for="ch" forName="text8" refType="h" fact="0.5167"/>
          <dgm:constr type="w" for="ch" forName="text8" refType="w" fact="0.1623"/>
          <dgm:constr type="h" for="ch" forName="text8" refType="h" fact="0.2314"/>
          <dgm:constr type="l" for="ch" forName="imageaccent8" refType="w" fact="0.8392"/>
          <dgm:constr type="t" for="ch" forName="imageaccent8" refType="h" fact="0.7449"/>
          <dgm:constr type="w" for="ch" forName="imageaccent8" refType="w" fact="0.0189"/>
          <dgm:constr type="h" for="ch" forName="imageaccent8" refType="h" fact="0.0271"/>
          <dgm:constr type="l" for="ch" forName="textaccent8" refType="w" fact="0.8693"/>
          <dgm:constr type="t" for="ch" forName="textaccent8" refType="h" fact="0.7194"/>
          <dgm:constr type="w" for="ch" forName="textaccent8" refType="w" fact="0.0189"/>
          <dgm:constr type="h" for="ch" forName="textaccent8" refType="h" fact="0.0271"/>
          <dgm:constr type="l" for="ch" forName="text9" refType="w" fact="0.8377"/>
          <dgm:constr type="t" for="ch" forName="text9" refType="h" fact="0.005"/>
          <dgm:constr type="w" for="ch" forName="text9" refType="w" fact="0.1623"/>
          <dgm:constr type="h" for="ch" forName="text9" refType="h" fact="0.2314"/>
          <dgm:constr type="l" for="ch" forName="textaccent9" refType="w" fact="0.95"/>
          <dgm:constr type="t" for="ch" forName="textaccent9" refType="h" fact="0.2084"/>
          <dgm:constr type="w" for="ch" forName="textaccent9" refType="w" fact="0.0189"/>
          <dgm:constr type="h" for="ch" forName="textaccent9" refType="h" fact="0.0271"/>
          <dgm:constr type="l" for="ch" forName="image9" refType="w" fact="0.8377"/>
          <dgm:constr type="t" for="ch" forName="image9" refType="h" fact="0.2604"/>
          <dgm:constr type="w" for="ch" forName="image9" refType="w" fact="0.1623"/>
          <dgm:constr type="h" for="ch" forName="image9" refType="h" fact="0.2314"/>
          <dgm:constr type="l" for="ch" forName="imageaccent9" refType="w" fact="0.95"/>
          <dgm:constr type="t" for="ch" forName="imageaccent9" refType="h" fact="0.2618"/>
          <dgm:constr type="w" for="ch" forName="imageaccent9" refType="w" fact="0.0189"/>
          <dgm:constr type="h" for="ch" forName="imageaccent9" refType="h" fact="0.0271"/>
          <dgm:constr type="l" for="ch" forName="image10" refType="w" fact="0.2786"/>
          <dgm:constr type="t" for="ch" forName="image10" refType="h" fact="0.7686"/>
          <dgm:constr type="w" for="ch" forName="image10" refType="w" fact="0.1623"/>
          <dgm:constr type="h" for="ch" forName="image10" refType="h" fact="0.2314"/>
          <dgm:constr type="l" for="ch" forName="text10" refType="w" fact="0.4183"/>
          <dgm:constr type="t" for="ch" forName="text10" refType="h" fact="0.6419"/>
          <dgm:constr type="w" for="ch" forName="text10" refType="w" fact="0.1623"/>
          <dgm:constr type="h" for="ch" forName="text10" refType="h" fact="0.2314"/>
          <dgm:constr type="l" for="ch" forName="imageaccent10" refType="w" fact="0.4203"/>
          <dgm:constr type="t" for="ch" forName="imageaccent10" refType="h" fact="0.8701"/>
          <dgm:constr type="w" for="ch" forName="imageaccent10" refType="w" fact="0.0189"/>
          <dgm:constr type="h" for="ch" forName="imageaccent10" refType="h" fact="0.0271"/>
          <dgm:constr type="l" for="ch" forName="textaccent10" refType="w" fact="0.4504"/>
          <dgm:constr type="t" for="ch" forName="textaccent10" refType="h" fact="0.8446"/>
          <dgm:constr type="w" for="ch" forName="textaccent10" refType="w" fact="0.0189"/>
          <dgm:constr type="h" for="ch" forName="textaccent10" refType="h" fact="0.0271"/>
        </dgm:constrLst>
      </dgm:if>
      <dgm:if name="Name12" axis="ch" ptType="node" func="cnt" op="equ" val="11">
        <dgm:alg type="composite">
          <dgm:param type="ar" val="1.4704"/>
        </dgm:alg>
        <dgm:constrLst>
          <dgm:constr type="primFontSz" for="des" ptType="node" op="equ" val="65"/>
          <dgm:constr type="l" for="ch" forName="image4" refType="w" fact="0.5585"/>
          <dgm:constr type="t" for="ch" forName="image4" refType="h" fact="0.2287"/>
          <dgm:constr type="w" for="ch" forName="image4" refType="w" fact="0.1623"/>
          <dgm:constr type="h" for="ch" forName="image4" refType="h" fact="0.2049"/>
          <dgm:constr type="l" for="ch" forName="text5" refType="w" fact="0.5585"/>
          <dgm:constr type="t" for="ch" forName="text5" refType="h" fact="0.0022"/>
          <dgm:constr type="w" for="ch" forName="text5" refType="w" fact="0.1623"/>
          <dgm:constr type="h" for="ch" forName="text5" refType="h" fact="0.2049"/>
          <dgm:constr type="l" for="ch" forName="image5" refType="w" fact="0.6982"/>
          <dgm:constr type="t" for="ch" forName="image5" refType="h" fact="0.1165"/>
          <dgm:constr type="w" for="ch" forName="image5" refType="w" fact="0.1623"/>
          <dgm:constr type="h" for="ch" forName="image5" refType="h" fact="0.2049"/>
          <dgm:constr type="l" for="ch" forName="image2" refType="w" fact="0.4189"/>
          <dgm:constr type="t" for="ch" forName="image2" refType="h" fact="0.34"/>
          <dgm:constr type="w" for="ch" forName="image2" refType="w" fact="0.1623"/>
          <dgm:constr type="h" for="ch" forName="image2" refType="h" fact="0.2049"/>
          <dgm:constr type="l" for="ch" forName="text4" refType="w" fact="0.4189"/>
          <dgm:constr type="t" for="ch" forName="text4" refType="h" fact="0.1135"/>
          <dgm:constr type="w" for="ch" forName="text4" refType="w" fact="0.1623"/>
          <dgm:constr type="h" for="ch" forName="text4" refType="h" fact="0.2049"/>
          <dgm:constr type="l" for="ch" forName="text2" refType="w" fact="0.2793"/>
          <dgm:constr type="t" for="ch" forName="text2" refType="h" fact="0.2265"/>
          <dgm:constr type="w" for="ch" forName="text2" refType="w" fact="0.1623"/>
          <dgm:constr type="h" for="ch" forName="text2" refType="h" fact="0.2049"/>
          <dgm:constr type="l" for="ch" forName="image3" refType="w" fact="0.2793"/>
          <dgm:constr type="t" for="ch" forName="image3" refType="h" fact="0"/>
          <dgm:constr type="w" for="ch" forName="image3" refType="w" fact="0.1623"/>
          <dgm:constr type="h" for="ch" forName="image3" refType="h" fact="0.2049"/>
          <dgm:constr type="l" for="ch" forName="text1" refType="w" fact="0.1396"/>
          <dgm:constr type="t" for="ch" forName="text1" refType="h" fact="0.3404"/>
          <dgm:constr type="w" for="ch" forName="text1" refType="w" fact="0.1623"/>
          <dgm:constr type="h" for="ch" forName="text1" refType="h" fact="0.2049"/>
          <dgm:constr type="l" for="ch" forName="text3" refType="w" fact="0.1396"/>
          <dgm:constr type="t" for="ch" forName="text3" refType="h" fact="0.1139"/>
          <dgm:constr type="w" for="ch" forName="text3" refType="w" fact="0.1623"/>
          <dgm:constr type="h" for="ch" forName="text3" refType="h" fact="0.2049"/>
          <dgm:constr type="l" for="ch" forName="textaccent1" refType="w" fact="0.1435"/>
          <dgm:constr type="t" for="ch" forName="textaccent1" refType="h" fact="0.432"/>
          <dgm:constr type="w" for="ch" forName="textaccent1" refType="w" fact="0.0189"/>
          <dgm:constr type="h" for="ch" forName="textaccent1" refType="h" fact="0.024"/>
          <dgm:constr type="l" for="ch" forName="image1" refType="w" fact="0"/>
          <dgm:constr type="t" for="ch" forName="image1" refType="h" fact="0.2272"/>
          <dgm:constr type="w" for="ch" forName="image1" refType="w" fact="0.1623"/>
          <dgm:constr type="h" for="ch" forName="image1" refType="h" fact="0.2049"/>
          <dgm:constr type="l" for="ch" forName="imageaccent1" refType="w" fact="0.1111"/>
          <dgm:constr type="t" for="ch" forName="imageaccent1" refType="h" fact="0.4048"/>
          <dgm:constr type="w" for="ch" forName="imageaccent1" refType="w" fact="0.0189"/>
          <dgm:constr type="h" for="ch" forName="imageaccent1" refType="h" fact="0.024"/>
          <dgm:constr type="l" for="ch" forName="textaccent2" refType="w" fact="0.391"/>
          <dgm:constr type="t" for="ch" forName="textaccent2" refType="h" fact="0.4038"/>
          <dgm:constr type="w" for="ch" forName="textaccent2" refType="w" fact="0.0189"/>
          <dgm:constr type="h" for="ch" forName="textaccent2" refType="h" fact="0.024"/>
          <dgm:constr type="l" for="ch" forName="imageaccent2" refType="w" fact="0.4228"/>
          <dgm:constr type="t" for="ch" forName="imageaccent2" refType="h" fact="0.4312"/>
          <dgm:constr type="w" for="ch" forName="imageaccent2" refType="w" fact="0.0189"/>
          <dgm:constr type="h" for="ch" forName="imageaccent2" refType="h" fact="0.024"/>
          <dgm:constr type="l" for="ch" forName="textaccent3" refType="w" fact="0.2501"/>
          <dgm:constr type="t" for="ch" forName="textaccent3" refType="h" fact="0.1167"/>
          <dgm:constr type="w" for="ch" forName="textaccent3" refType="w" fact="0.0189"/>
          <dgm:constr type="h" for="ch" forName="textaccent3" refType="h" fact="0.024"/>
          <dgm:constr type="l" for="ch" forName="imageaccent3" refType="w" fact="0.2839"/>
          <dgm:constr type="t" for="ch" forName="imageaccent3" refType="h" fact="0.0908"/>
          <dgm:constr type="w" for="ch" forName="imageaccent3" refType="w" fact="0.0189"/>
          <dgm:constr type="h" for="ch" forName="imageaccent3" refType="h" fact="0.024"/>
          <dgm:constr type="l" for="ch" forName="textaccent4" refType="w" fact="0.5593"/>
          <dgm:constr type="t" for="ch" forName="textaccent4" refType="h" fact="0.2042"/>
          <dgm:constr type="w" for="ch" forName="textaccent4" refType="w" fact="0.0189"/>
          <dgm:constr type="h" for="ch" forName="textaccent4" refType="h" fact="0.024"/>
          <dgm:constr type="l" for="ch" forName="imageaccent4" refType="w" fact="0.5901"/>
          <dgm:constr type="t" for="ch" forName="imageaccent4" refType="h" fact="0.2323"/>
          <dgm:constr type="w" for="ch" forName="imageaccent4" refType="w" fact="0.0189"/>
          <dgm:constr type="h" for="ch" forName="imageaccent4" refType="h" fact="0.024"/>
          <dgm:constr type="l" for="ch" forName="textaccent5" refType="w" fact="0.6989"/>
          <dgm:constr type="t" for="ch" forName="textaccent5" refType="h" fact="0.094"/>
          <dgm:constr type="w" for="ch" forName="textaccent5" refType="w" fact="0.0189"/>
          <dgm:constr type="h" for="ch" forName="textaccent5" refType="h" fact="0.024"/>
          <dgm:constr type="l" for="ch" forName="imageaccent5" refType="w" fact="0.7305"/>
          <dgm:constr type="t" for="ch" forName="imageaccent5" refType="h" fact="0.121"/>
          <dgm:constr type="w" for="ch" forName="imageaccent5" refType="w" fact="0.0189"/>
          <dgm:constr type="h" for="ch" forName="imageaccent5" refType="h" fact="0.024"/>
          <dgm:constr type="l" for="ch" forName="image6" refType="w" fact="0.5585"/>
          <dgm:constr type="t" for="ch" forName="image6" refType="h" fact="0.4548"/>
          <dgm:constr type="w" for="ch" forName="image6" refType="w" fact="0.1623"/>
          <dgm:constr type="h" for="ch" forName="image6" refType="h" fact="0.2049"/>
          <dgm:constr type="l" for="ch" forName="text6" refType="w" fact="0.6982"/>
          <dgm:constr type="t" for="ch" forName="text6" refType="h" fact="0.3426"/>
          <dgm:constr type="w" for="ch" forName="text6" refType="w" fact="0.1623"/>
          <dgm:constr type="h" for="ch" forName="text6" refType="h" fact="0.2049"/>
          <dgm:constr type="l" for="ch" forName="imageaccent6" refType="w" fact="0.7002"/>
          <dgm:constr type="t" for="ch" forName="imageaccent6" refType="h" fact="0.5447"/>
          <dgm:constr type="w" for="ch" forName="imageaccent6" refType="w" fact="0.0189"/>
          <dgm:constr type="h" for="ch" forName="imageaccent6" refType="h" fact="0.024"/>
          <dgm:constr type="l" for="ch" forName="textaccent6" refType="w" fact="0.7303"/>
          <dgm:constr type="t" for="ch" forName="textaccent6" refType="h" fact="0.5221"/>
          <dgm:constr type="w" for="ch" forName="textaccent6" refType="w" fact="0.0189"/>
          <dgm:constr type="h" for="ch" forName="textaccent6" refType="h" fact="0.024"/>
          <dgm:constr type="l" for="ch" forName="text7" refType="w" fact="0.2792"/>
          <dgm:constr type="t" for="ch" forName="text7" refType="h" fact="0.4535"/>
          <dgm:constr type="w" for="ch" forName="text7" refType="w" fact="0.1623"/>
          <dgm:constr type="h" for="ch" forName="text7" refType="h" fact="0.2049"/>
          <dgm:constr type="l" for="ch" forName="image7" refType="w" fact="0.1395"/>
          <dgm:constr type="t" for="ch" forName="image7" refType="h" fact="0.5674"/>
          <dgm:constr type="w" for="ch" forName="image7" refType="w" fact="0.1623"/>
          <dgm:constr type="h" for="ch" forName="image7" refType="h" fact="0.2049"/>
          <dgm:constr type="l" for="ch" forName="imageaccent7" refType="w" fact="0.25"/>
          <dgm:constr type="t" for="ch" forName="imageaccent7" refType="h" fact="0.5703"/>
          <dgm:constr type="w" for="ch" forName="imageaccent7" refType="w" fact="0.0189"/>
          <dgm:constr type="h" for="ch" forName="imageaccent7" refType="h" fact="0.024"/>
          <dgm:constr type="l" for="ch" forName="textaccent7" refType="w" fact="0.2838"/>
          <dgm:constr type="t" for="ch" forName="textaccent7" refType="h" fact="0.5443"/>
          <dgm:constr type="w" for="ch" forName="textaccent7" refType="w" fact="0.0189"/>
          <dgm:constr type="h" for="ch" forName="textaccent7" refType="h" fact="0.024"/>
          <dgm:constr type="l" for="ch" forName="image8" refType="w" fact="0.6975"/>
          <dgm:constr type="t" for="ch" forName="image8" refType="h" fact="0.5696"/>
          <dgm:constr type="w" for="ch" forName="image8" refType="w" fact="0.1623"/>
          <dgm:constr type="h" for="ch" forName="image8" refType="h" fact="0.2049"/>
          <dgm:constr type="l" for="ch" forName="text8" refType="w" fact="0.8371"/>
          <dgm:constr type="t" for="ch" forName="text8" refType="h" fact="0.4574"/>
          <dgm:constr type="w" for="ch" forName="text8" refType="w" fact="0.1623"/>
          <dgm:constr type="h" for="ch" forName="text8" refType="h" fact="0.2049"/>
          <dgm:constr type="l" for="ch" forName="imageaccent8" refType="w" fact="0.8392"/>
          <dgm:constr type="t" for="ch" forName="imageaccent8" refType="h" fact="0.6595"/>
          <dgm:constr type="w" for="ch" forName="imageaccent8" refType="w" fact="0.0189"/>
          <dgm:constr type="h" for="ch" forName="imageaccent8" refType="h" fact="0.024"/>
          <dgm:constr type="l" for="ch" forName="textaccent8" refType="w" fact="0.8693"/>
          <dgm:constr type="t" for="ch" forName="textaccent8" refType="h" fact="0.6369"/>
          <dgm:constr type="w" for="ch" forName="textaccent8" refType="w" fact="0.0189"/>
          <dgm:constr type="h" for="ch" forName="textaccent8" refType="h" fact="0.024"/>
          <dgm:constr type="l" for="ch" forName="text9" refType="w" fact="0.8377"/>
          <dgm:constr type="t" for="ch" forName="text9" refType="h" fact="0.0044"/>
          <dgm:constr type="w" for="ch" forName="text9" refType="w" fact="0.1623"/>
          <dgm:constr type="h" for="ch" forName="text9" refType="h" fact="0.2049"/>
          <dgm:constr type="l" for="ch" forName="textaccent9" refType="w" fact="0.95"/>
          <dgm:constr type="t" for="ch" forName="textaccent9" refType="h" fact="0.1846"/>
          <dgm:constr type="w" for="ch" forName="textaccent9" refType="w" fact="0.0189"/>
          <dgm:constr type="h" for="ch" forName="textaccent9" refType="h" fact="0.024"/>
          <dgm:constr type="l" for="ch" forName="image9" refType="w" fact="0.8377"/>
          <dgm:constr type="t" for="ch" forName="image9" refType="h" fact="0.2306"/>
          <dgm:constr type="w" for="ch" forName="image9" refType="w" fact="0.1623"/>
          <dgm:constr type="h" for="ch" forName="image9" refType="h" fact="0.2049"/>
          <dgm:constr type="l" for="ch" forName="imageaccent9" refType="w" fact="0.95"/>
          <dgm:constr type="t" for="ch" forName="imageaccent9" refType="h" fact="0.2318"/>
          <dgm:constr type="w" for="ch" forName="imageaccent9" refType="w" fact="0.0189"/>
          <dgm:constr type="h" for="ch" forName="imageaccent9" refType="h" fact="0.024"/>
          <dgm:constr type="l" for="ch" forName="image10" refType="w" fact="0.2786"/>
          <dgm:constr type="t" for="ch" forName="image10" refType="h" fact="0.6805"/>
          <dgm:constr type="w" for="ch" forName="image10" refType="w" fact="0.1623"/>
          <dgm:constr type="h" for="ch" forName="image10" refType="h" fact="0.2049"/>
          <dgm:constr type="l" for="ch" forName="text10" refType="w" fact="0.4183"/>
          <dgm:constr type="t" for="ch" forName="text10" refType="h" fact="0.5683"/>
          <dgm:constr type="w" for="ch" forName="text10" refType="w" fact="0.1623"/>
          <dgm:constr type="h" for="ch" forName="text10" refType="h" fact="0.2049"/>
          <dgm:constr type="l" for="ch" forName="imageaccent10" refType="w" fact="0.4203"/>
          <dgm:constr type="t" for="ch" forName="imageaccent10" refType="h" fact="0.7704"/>
          <dgm:constr type="w" for="ch" forName="imageaccent10" refType="w" fact="0.0189"/>
          <dgm:constr type="h" for="ch" forName="imageaccent10" refType="h" fact="0.024"/>
          <dgm:constr type="l" for="ch" forName="textaccent10" refType="w" fact="0.4504"/>
          <dgm:constr type="t" for="ch" forName="textaccent10" refType="h" fact="0.7478"/>
          <dgm:constr type="w" for="ch" forName="textaccent10" refType="w" fact="0.0189"/>
          <dgm:constr type="h" for="ch" forName="textaccent10" refType="h" fact="0.024"/>
          <dgm:constr type="l" for="ch" forName="text11" refType="w" fact="0.6971"/>
          <dgm:constr type="t" for="ch" forName="text11" refType="h" fact="0.7951"/>
          <dgm:constr type="w" for="ch" forName="text11" refType="w" fact="0.1623"/>
          <dgm:constr type="h" for="ch" forName="text11" refType="h" fact="0.2049"/>
          <dgm:constr type="l" for="ch" forName="image11" refType="w" fact="0.5575"/>
          <dgm:constr type="t" for="ch" forName="image11" refType="h" fact="0.6816"/>
          <dgm:constr type="w" for="ch" forName="image11" refType="w" fact="0.1623"/>
          <dgm:constr type="h" for="ch" forName="image11" refType="h" fact="0.2049"/>
          <dgm:constr type="l" for="ch" forName="imageaccent11" refType="w" fact="0.6692"/>
          <dgm:constr type="t" for="ch" forName="imageaccent11" refType="h" fact="0.8589"/>
          <dgm:constr type="w" for="ch" forName="imageaccent11" refType="w" fact="0.0189"/>
          <dgm:constr type="h" for="ch" forName="imageaccent11" refType="h" fact="0.024"/>
          <dgm:constr type="l" for="ch" forName="textaccent11" refType="w" fact="0.701"/>
          <dgm:constr type="t" for="ch" forName="textaccent11" refType="h" fact="0.8863"/>
          <dgm:constr type="w" for="ch" forName="textaccent11" refType="w" fact="0.0189"/>
          <dgm:constr type="h" for="ch" forName="textaccent11" refType="h" fact="0.024"/>
        </dgm:constrLst>
      </dgm:if>
      <dgm:else name="Name13">
        <dgm:alg type="composite">
          <dgm:param type="ar" val="1.675"/>
        </dgm:alg>
        <dgm:constrLst>
          <dgm:constr type="primFontSz" for="des" ptType="node" op="equ" val="65"/>
          <dgm:constr type="l" for="ch" forName="image4" refType="w" fact="0.4903"/>
          <dgm:constr type="t" for="ch" forName="image4" refType="h" fact="0.2287"/>
          <dgm:constr type="w" for="ch" forName="image4" refType="w" fact="0.1425"/>
          <dgm:constr type="h" for="ch" forName="image4" refType="h" fact="0.2049"/>
          <dgm:constr type="l" for="ch" forName="text5" refType="w" fact="0.4903"/>
          <dgm:constr type="t" for="ch" forName="text5" refType="h" fact="0.0022"/>
          <dgm:constr type="w" for="ch" forName="text5" refType="w" fact="0.1425"/>
          <dgm:constr type="h" for="ch" forName="text5" refType="h" fact="0.2049"/>
          <dgm:constr type="l" for="ch" forName="image5" refType="w" fact="0.6129"/>
          <dgm:constr type="t" for="ch" forName="image5" refType="h" fact="0.1165"/>
          <dgm:constr type="w" for="ch" forName="image5" refType="w" fact="0.1425"/>
          <dgm:constr type="h" for="ch" forName="image5" refType="h" fact="0.2049"/>
          <dgm:constr type="l" for="ch" forName="image2" refType="w" fact="0.3677"/>
          <dgm:constr type="t" for="ch" forName="image2" refType="h" fact="0.34"/>
          <dgm:constr type="w" for="ch" forName="image2" refType="w" fact="0.1425"/>
          <dgm:constr type="h" for="ch" forName="image2" refType="h" fact="0.2049"/>
          <dgm:constr type="l" for="ch" forName="text4" refType="w" fact="0.3677"/>
          <dgm:constr type="t" for="ch" forName="text4" refType="h" fact="0.1135"/>
          <dgm:constr type="w" for="ch" forName="text4" refType="w" fact="0.1425"/>
          <dgm:constr type="h" for="ch" forName="text4" refType="h" fact="0.2049"/>
          <dgm:constr type="l" for="ch" forName="text2" refType="w" fact="0.2452"/>
          <dgm:constr type="t" for="ch" forName="text2" refType="h" fact="0.2265"/>
          <dgm:constr type="w" for="ch" forName="text2" refType="w" fact="0.1425"/>
          <dgm:constr type="h" for="ch" forName="text2" refType="h" fact="0.2049"/>
          <dgm:constr type="l" for="ch" forName="image3" refType="w" fact="0.2452"/>
          <dgm:constr type="t" for="ch" forName="image3" refType="h" fact="0"/>
          <dgm:constr type="w" for="ch" forName="image3" refType="w" fact="0.1425"/>
          <dgm:constr type="h" for="ch" forName="image3" refType="h" fact="0.2049"/>
          <dgm:constr type="l" for="ch" forName="text1" refType="w" fact="0.1226"/>
          <dgm:constr type="t" for="ch" forName="text1" refType="h" fact="0.3404"/>
          <dgm:constr type="w" for="ch" forName="text1" refType="w" fact="0.1425"/>
          <dgm:constr type="h" for="ch" forName="text1" refType="h" fact="0.2049"/>
          <dgm:constr type="l" for="ch" forName="text3" refType="w" fact="0.1226"/>
          <dgm:constr type="t" for="ch" forName="text3" refType="h" fact="0.1139"/>
          <dgm:constr type="w" for="ch" forName="text3" refType="w" fact="0.1425"/>
          <dgm:constr type="h" for="ch" forName="text3" refType="h" fact="0.2049"/>
          <dgm:constr type="l" for="ch" forName="textaccent1" refType="w" fact="0.126"/>
          <dgm:constr type="t" for="ch" forName="textaccent1" refType="h" fact="0.432"/>
          <dgm:constr type="w" for="ch" forName="textaccent1" refType="w" fact="0.0166"/>
          <dgm:constr type="h" for="ch" forName="textaccent1" refType="h" fact="0.024"/>
          <dgm:constr type="l" for="ch" forName="image1" refType="w" fact="0"/>
          <dgm:constr type="t" for="ch" forName="image1" refType="h" fact="0.2272"/>
          <dgm:constr type="w" for="ch" forName="image1" refType="w" fact="0.1425"/>
          <dgm:constr type="h" for="ch" forName="image1" refType="h" fact="0.2049"/>
          <dgm:constr type="l" for="ch" forName="imageaccent1" refType="w" fact="0.0976"/>
          <dgm:constr type="t" for="ch" forName="imageaccent1" refType="h" fact="0.4048"/>
          <dgm:constr type="w" for="ch" forName="imageaccent1" refType="w" fact="0.0166"/>
          <dgm:constr type="h" for="ch" forName="imageaccent1" refType="h" fact="0.024"/>
          <dgm:constr type="l" for="ch" forName="textaccent2" refType="w" fact="0.3432"/>
          <dgm:constr type="t" for="ch" forName="textaccent2" refType="h" fact="0.4038"/>
          <dgm:constr type="w" for="ch" forName="textaccent2" refType="w" fact="0.0166"/>
          <dgm:constr type="h" for="ch" forName="textaccent2" refType="h" fact="0.024"/>
          <dgm:constr type="l" for="ch" forName="imageaccent2" refType="w" fact="0.3712"/>
          <dgm:constr type="t" for="ch" forName="imageaccent2" refType="h" fact="0.4312"/>
          <dgm:constr type="w" for="ch" forName="imageaccent2" refType="w" fact="0.0166"/>
          <dgm:constr type="h" for="ch" forName="imageaccent2" refType="h" fact="0.024"/>
          <dgm:constr type="l" for="ch" forName="textaccent3" refType="w" fact="0.2196"/>
          <dgm:constr type="t" for="ch" forName="textaccent3" refType="h" fact="0.1167"/>
          <dgm:constr type="w" for="ch" forName="textaccent3" refType="w" fact="0.0166"/>
          <dgm:constr type="h" for="ch" forName="textaccent3" refType="h" fact="0.024"/>
          <dgm:constr type="l" for="ch" forName="imageaccent3" refType="w" fact="0.2492"/>
          <dgm:constr type="t" for="ch" forName="imageaccent3" refType="h" fact="0.0908"/>
          <dgm:constr type="w" for="ch" forName="imageaccent3" refType="w" fact="0.0166"/>
          <dgm:constr type="h" for="ch" forName="imageaccent3" refType="h" fact="0.024"/>
          <dgm:constr type="l" for="ch" forName="textaccent4" refType="w" fact="0.491"/>
          <dgm:constr type="t" for="ch" forName="textaccent4" refType="h" fact="0.2042"/>
          <dgm:constr type="w" for="ch" forName="textaccent4" refType="w" fact="0.0166"/>
          <dgm:constr type="h" for="ch" forName="textaccent4" refType="h" fact="0.024"/>
          <dgm:constr type="l" for="ch" forName="imageaccent4" refType="w" fact="0.5181"/>
          <dgm:constr type="t" for="ch" forName="imageaccent4" refType="h" fact="0.2323"/>
          <dgm:constr type="w" for="ch" forName="imageaccent4" refType="w" fact="0.0166"/>
          <dgm:constr type="h" for="ch" forName="imageaccent4" refType="h" fact="0.024"/>
          <dgm:constr type="l" for="ch" forName="textaccent5" refType="w" fact="0.6136"/>
          <dgm:constr type="t" for="ch" forName="textaccent5" refType="h" fact="0.094"/>
          <dgm:constr type="w" for="ch" forName="textaccent5" refType="w" fact="0.0166"/>
          <dgm:constr type="h" for="ch" forName="textaccent5" refType="h" fact="0.024"/>
          <dgm:constr type="l" for="ch" forName="imageaccent5" refType="w" fact="0.6413"/>
          <dgm:constr type="t" for="ch" forName="imageaccent5" refType="h" fact="0.121"/>
          <dgm:constr type="w" for="ch" forName="imageaccent5" refType="w" fact="0.0166"/>
          <dgm:constr type="h" for="ch" forName="imageaccent5" refType="h" fact="0.024"/>
          <dgm:constr type="l" for="ch" forName="image6" refType="w" fact="0.4903"/>
          <dgm:constr type="t" for="ch" forName="image6" refType="h" fact="0.4548"/>
          <dgm:constr type="w" for="ch" forName="image6" refType="w" fact="0.1425"/>
          <dgm:constr type="h" for="ch" forName="image6" refType="h" fact="0.2049"/>
          <dgm:constr type="l" for="ch" forName="text6" refType="w" fact="0.6129"/>
          <dgm:constr type="t" for="ch" forName="text6" refType="h" fact="0.3426"/>
          <dgm:constr type="w" for="ch" forName="text6" refType="w" fact="0.1425"/>
          <dgm:constr type="h" for="ch" forName="text6" refType="h" fact="0.2049"/>
          <dgm:constr type="l" for="ch" forName="imageaccent6" refType="w" fact="0.6147"/>
          <dgm:constr type="t" for="ch" forName="imageaccent6" refType="h" fact="0.5447"/>
          <dgm:constr type="w" for="ch" forName="imageaccent6" refType="w" fact="0.0166"/>
          <dgm:constr type="h" for="ch" forName="imageaccent6" refType="h" fact="0.024"/>
          <dgm:constr type="l" for="ch" forName="textaccent6" refType="w" fact="0.6411"/>
          <dgm:constr type="t" for="ch" forName="textaccent6" refType="h" fact="0.5221"/>
          <dgm:constr type="w" for="ch" forName="textaccent6" refType="w" fact="0.0166"/>
          <dgm:constr type="h" for="ch" forName="textaccent6" refType="h" fact="0.024"/>
          <dgm:constr type="l" for="ch" forName="text7" refType="w" fact="0.2451"/>
          <dgm:constr type="t" for="ch" forName="text7" refType="h" fact="0.4535"/>
          <dgm:constr type="w" for="ch" forName="text7" refType="w" fact="0.1425"/>
          <dgm:constr type="h" for="ch" forName="text7" refType="h" fact="0.2049"/>
          <dgm:constr type="l" for="ch" forName="image7" refType="w" fact="0.1225"/>
          <dgm:constr type="t" for="ch" forName="image7" refType="h" fact="0.5674"/>
          <dgm:constr type="w" for="ch" forName="image7" refType="w" fact="0.1425"/>
          <dgm:constr type="h" for="ch" forName="image7" refType="h" fact="0.2049"/>
          <dgm:constr type="l" for="ch" forName="imageaccent7" refType="w" fact="0.2195"/>
          <dgm:constr type="t" for="ch" forName="imageaccent7" refType="h" fact="0.5703"/>
          <dgm:constr type="w" for="ch" forName="imageaccent7" refType="w" fact="0.0166"/>
          <dgm:constr type="h" for="ch" forName="imageaccent7" refType="h" fact="0.024"/>
          <dgm:constr type="l" for="ch" forName="textaccent7" refType="w" fact="0.2491"/>
          <dgm:constr type="t" for="ch" forName="textaccent7" refType="h" fact="0.5443"/>
          <dgm:constr type="w" for="ch" forName="textaccent7" refType="w" fact="0.0166"/>
          <dgm:constr type="h" for="ch" forName="textaccent7" refType="h" fact="0.024"/>
          <dgm:constr type="l" for="ch" forName="image8" refType="w" fact="0.6123"/>
          <dgm:constr type="t" for="ch" forName="image8" refType="h" fact="0.5696"/>
          <dgm:constr type="w" for="ch" forName="image8" refType="w" fact="0.1425"/>
          <dgm:constr type="h" for="ch" forName="image8" refType="h" fact="0.2049"/>
          <dgm:constr type="l" for="ch" forName="text8" refType="w" fact="0.7349"/>
          <dgm:constr type="t" for="ch" forName="text8" refType="h" fact="0.4574"/>
          <dgm:constr type="w" for="ch" forName="text8" refType="w" fact="0.1425"/>
          <dgm:constr type="h" for="ch" forName="text8" refType="h" fact="0.2049"/>
          <dgm:constr type="l" for="ch" forName="imageaccent8" refType="w" fact="0.7367"/>
          <dgm:constr type="t" for="ch" forName="imageaccent8" refType="h" fact="0.6595"/>
          <dgm:constr type="w" for="ch" forName="imageaccent8" refType="w" fact="0.0166"/>
          <dgm:constr type="h" for="ch" forName="imageaccent8" refType="h" fact="0.024"/>
          <dgm:constr type="l" for="ch" forName="textaccent8" refType="w" fact="0.7631"/>
          <dgm:constr type="t" for="ch" forName="textaccent8" refType="h" fact="0.6369"/>
          <dgm:constr type="w" for="ch" forName="textaccent8" refType="w" fact="0.0166"/>
          <dgm:constr type="h" for="ch" forName="textaccent8" refType="h" fact="0.024"/>
          <dgm:constr type="l" for="ch" forName="text9" refType="w" fact="0.7354"/>
          <dgm:constr type="t" for="ch" forName="text9" refType="h" fact="0.0044"/>
          <dgm:constr type="w" for="ch" forName="text9" refType="w" fact="0.1425"/>
          <dgm:constr type="h" for="ch" forName="text9" refType="h" fact="0.2049"/>
          <dgm:constr type="l" for="ch" forName="textaccent9" refType="w" fact="0.8339"/>
          <dgm:constr type="t" for="ch" forName="textaccent9" refType="h" fact="0.1846"/>
          <dgm:constr type="w" for="ch" forName="textaccent9" refType="w" fact="0.0166"/>
          <dgm:constr type="h" for="ch" forName="textaccent9" refType="h" fact="0.024"/>
          <dgm:constr type="l" for="ch" forName="image9" refType="w" fact="0.7354"/>
          <dgm:constr type="t" for="ch" forName="image9" refType="h" fact="0.2306"/>
          <dgm:constr type="w" for="ch" forName="image9" refType="w" fact="0.1425"/>
          <dgm:constr type="h" for="ch" forName="image9" refType="h" fact="0.2049"/>
          <dgm:constr type="l" for="ch" forName="imageaccent9" refType="w" fact="0.8339"/>
          <dgm:constr type="t" for="ch" forName="imageaccent9" refType="h" fact="0.2318"/>
          <dgm:constr type="w" for="ch" forName="imageaccent9" refType="w" fact="0.0166"/>
          <dgm:constr type="h" for="ch" forName="imageaccent9" refType="h" fact="0.024"/>
          <dgm:constr type="l" for="ch" forName="image10" refType="w" fact="0.2446"/>
          <dgm:constr type="t" for="ch" forName="image10" refType="h" fact="0.6805"/>
          <dgm:constr type="w" for="ch" forName="image10" refType="w" fact="0.1425"/>
          <dgm:constr type="h" for="ch" forName="image10" refType="h" fact="0.2049"/>
          <dgm:constr type="l" for="ch" forName="text10" refType="w" fact="0.3672"/>
          <dgm:constr type="t" for="ch" forName="text10" refType="h" fact="0.5683"/>
          <dgm:constr type="w" for="ch" forName="text10" refType="w" fact="0.1425"/>
          <dgm:constr type="h" for="ch" forName="text10" refType="h" fact="0.2049"/>
          <dgm:constr type="l" for="ch" forName="imageaccent10" refType="w" fact="0.369"/>
          <dgm:constr type="t" for="ch" forName="imageaccent10" refType="h" fact="0.7704"/>
          <dgm:constr type="w" for="ch" forName="imageaccent10" refType="w" fact="0.0166"/>
          <dgm:constr type="h" for="ch" forName="imageaccent10" refType="h" fact="0.024"/>
          <dgm:constr type="l" for="ch" forName="textaccent10" refType="w" fact="0.3954"/>
          <dgm:constr type="t" for="ch" forName="textaccent10" refType="h" fact="0.7478"/>
          <dgm:constr type="w" for="ch" forName="textaccent10" refType="w" fact="0.0166"/>
          <dgm:constr type="h" for="ch" forName="textaccent10" refType="h" fact="0.024"/>
          <dgm:constr type="l" for="ch" forName="text11" refType="w" fact="0.612"/>
          <dgm:constr type="t" for="ch" forName="text11" refType="h" fact="0.7951"/>
          <dgm:constr type="w" for="ch" forName="text11" refType="w" fact="0.1425"/>
          <dgm:constr type="h" for="ch" forName="text11" refType="h" fact="0.2049"/>
          <dgm:constr type="l" for="ch" forName="image11" refType="w" fact="0.4894"/>
          <dgm:constr type="t" for="ch" forName="image11" refType="h" fact="0.6816"/>
          <dgm:constr type="w" for="ch" forName="image11" refType="w" fact="0.1425"/>
          <dgm:constr type="h" for="ch" forName="image11" refType="h" fact="0.2049"/>
          <dgm:constr type="l" for="ch" forName="imageaccent11" refType="w" fact="0.5874"/>
          <dgm:constr type="t" for="ch" forName="imageaccent11" refType="h" fact="0.8589"/>
          <dgm:constr type="w" for="ch" forName="imageaccent11" refType="w" fact="0.0166"/>
          <dgm:constr type="h" for="ch" forName="imageaccent11" refType="h" fact="0.024"/>
          <dgm:constr type="l" for="ch" forName="textaccent11" refType="w" fact="0.6154"/>
          <dgm:constr type="t" for="ch" forName="textaccent11" refType="h" fact="0.8863"/>
          <dgm:constr type="w" for="ch" forName="textaccent11" refType="w" fact="0.0166"/>
          <dgm:constr type="h" for="ch" forName="textaccent11" refType="h" fact="0.024"/>
          <dgm:constr type="l" for="ch" forName="text12" refType="w" fact="0.735"/>
          <dgm:constr type="t" for="ch" forName="text12" refType="h" fact="0.684"/>
          <dgm:constr type="w" for="ch" forName="text12" refType="w" fact="0.1425"/>
          <dgm:constr type="h" for="ch" forName="text12" refType="h" fact="0.2049"/>
          <dgm:constr type="l" for="ch" forName="image12" refType="w" fact="0.8575"/>
          <dgm:constr type="t" for="ch" forName="image12" refType="h" fact="0.5718"/>
          <dgm:constr type="w" for="ch" forName="image12" refType="w" fact="0.1425"/>
          <dgm:constr type="h" for="ch" forName="image12" refType="h" fact="0.2049"/>
          <dgm:constr type="l" for="ch" forName="textaccent12" refType="w" fact="0.8594"/>
          <dgm:constr type="t" for="ch" forName="textaccent12" refType="h" fact="0.7739"/>
          <dgm:constr type="w" for="ch" forName="textaccent12" refType="w" fact="0.0166"/>
          <dgm:constr type="h" for="ch" forName="textaccent12" refType="h" fact="0.024"/>
          <dgm:constr type="l" for="ch" forName="imageaccent12" refType="w" fact="0.8858"/>
          <dgm:constr type="t" for="ch" forName="imageaccent12" refType="h" fact="0.7513"/>
          <dgm:constr type="w" for="ch" forName="imageaccent12" refType="w" fact="0.0166"/>
          <dgm:constr type="h" for="ch" forName="imageaccent12" refType="h" fact="0.024"/>
        </dgm:constrLst>
      </dgm:else>
    </dgm:choose>
    <dgm:forEach name="wrapper" axis="self" ptType="parTrans">
      <dgm:forEach name="wrapper2" axis="self" ptType="sibTrans" st="2">
        <dgm:forEach name="textRepeat" axis="self">
          <dgm:layoutNode name="textRepeatNode" styleLbl="alignNode1">
            <dgm:varLst>
              <dgm:chMax val="0"/>
              <dgm:chPref val="0"/>
              <dgm:bulletEnabled val="1"/>
            </dgm:varLst>
            <dgm:alg type="tx"/>
            <dgm:shape xmlns:r="http://schemas.openxmlformats.org/officeDocument/2006/relationships" type="hexagon" r:blip="">
              <dgm:adjLst>
                <dgm:adj idx="1" val="0.25"/>
                <dgm:adj idx="2" val="1.1547"/>
              </dgm:adjLst>
            </dgm:shape>
            <dgm:presOf axis="desOrSelf" ptType="node"/>
            <dgm:constrLst>
              <dgm:constr type="lMarg" refType="primFontSz" fact="0"/>
              <dgm:constr type="rMarg" refType="primFontSz" fact="0"/>
              <dgm:constr type="tMarg" refType="primFontSz" fact="0.1"/>
              <dgm:constr type="bMarg" refType="primFontSz" fact="0.1"/>
            </dgm:constrLst>
            <dgm:ruleLst>
              <dgm:rule type="primFontSz" val="5" fact="NaN" max="NaN"/>
            </dgm:ruleLst>
          </dgm:layoutNode>
        </dgm:forEach>
        <dgm:forEach name="accentRepeat" axis="self">
          <dgm:layoutNode name="accentRepeatNode" styleLbl="solidAlignAcc1">
            <dgm:alg type="sp"/>
            <dgm:shape xmlns:r="http://schemas.openxmlformats.org/officeDocument/2006/relationships" type="hexagon" r:blip="">
              <dgm:adjLst>
                <dgm:adj idx="1" val="0.25"/>
                <dgm:adj idx="2" val="1.1547"/>
              </dgm:adjLst>
            </dgm:shape>
            <dgm:presOf/>
          </dgm:layoutNode>
        </dgm:forEach>
        <dgm:forEach name="imageRepeat" axis="self">
          <dgm:layoutNode name="imageRepeatNode" styleLbl="alignAcc1">
            <dgm:alg type="sp"/>
            <dgm:shape xmlns:r="http://schemas.openxmlformats.org/officeDocument/2006/relationships" type="hexagon" r:blip="" blipPhldr="1">
              <dgm:adjLst>
                <dgm:adj idx="1" val="0.25"/>
                <dgm:adj idx="2" val="1.1547"/>
              </dgm:adjLst>
            </dgm:shape>
            <dgm:presOf axis="self"/>
          </dgm:layoutNode>
        </dgm:forEach>
      </dgm:forEach>
    </dgm:forEach>
    <dgm:forEach name="Name14" axis="ch" ptType="node" cnt="1">
      <dgm:layoutNode name="text1">
        <dgm:alg type="sp"/>
        <dgm:shape xmlns:r="http://schemas.openxmlformats.org/officeDocument/2006/relationships" r:blip="">
          <dgm:adjLst/>
        </dgm:shape>
        <dgm:presOf/>
        <dgm:constrLst/>
        <dgm:forEach name="Name15" ref="textRepeat"/>
      </dgm:layoutNode>
      <dgm:layoutNode name="textaccent1">
        <dgm:alg type="sp"/>
        <dgm:shape xmlns:r="http://schemas.openxmlformats.org/officeDocument/2006/relationships" r:blip="">
          <dgm:adjLst/>
        </dgm:shape>
        <dgm:presOf/>
        <dgm:constrLst/>
        <dgm:forEach name="Name16" ref="accentRepeat"/>
      </dgm:layoutNode>
    </dgm:forEach>
    <dgm:forEach name="Name17" axis="ch" ptType="sibTrans" hideLastTrans="0" cnt="1">
      <dgm:layoutNode name="image1">
        <dgm:alg type="sp"/>
        <dgm:shape xmlns:r="http://schemas.openxmlformats.org/officeDocument/2006/relationships" r:blip="">
          <dgm:adjLst/>
        </dgm:shape>
        <dgm:presOf/>
        <dgm:constrLst/>
        <dgm:forEach name="Name18" ref="imageRepeat"/>
      </dgm:layoutNode>
      <dgm:layoutNode name="imageaccent1">
        <dgm:alg type="sp"/>
        <dgm:shape xmlns:r="http://schemas.openxmlformats.org/officeDocument/2006/relationships" r:blip="">
          <dgm:adjLst/>
        </dgm:shape>
        <dgm:presOf/>
        <dgm:constrLst/>
        <dgm:forEach name="Name19" ref="accentRepeat"/>
      </dgm:layoutNode>
    </dgm:forEach>
    <dgm:forEach name="Name20" axis="ch" ptType="node" st="2" cnt="1">
      <dgm:layoutNode name="text2">
        <dgm:alg type="sp"/>
        <dgm:shape xmlns:r="http://schemas.openxmlformats.org/officeDocument/2006/relationships" r:blip="">
          <dgm:adjLst/>
        </dgm:shape>
        <dgm:presOf/>
        <dgm:constrLst/>
        <dgm:forEach name="Name21" ref="textRepeat"/>
      </dgm:layoutNode>
      <dgm:layoutNode name="textaccent2">
        <dgm:alg type="sp"/>
        <dgm:shape xmlns:r="http://schemas.openxmlformats.org/officeDocument/2006/relationships" r:blip="">
          <dgm:adjLst/>
        </dgm:shape>
        <dgm:presOf/>
        <dgm:constrLst/>
        <dgm:forEach name="Name22" ref="accentRepeat"/>
      </dgm:layoutNode>
    </dgm:forEach>
    <dgm:forEach name="Name23" axis="ch" ptType="sibTrans" hideLastTrans="0" st="2" cnt="1">
      <dgm:layoutNode name="image2">
        <dgm:alg type="sp"/>
        <dgm:shape xmlns:r="http://schemas.openxmlformats.org/officeDocument/2006/relationships" r:blip="">
          <dgm:adjLst/>
        </dgm:shape>
        <dgm:presOf/>
        <dgm:constrLst/>
        <dgm:forEach name="Name24" ref="imageRepeat"/>
      </dgm:layoutNode>
      <dgm:layoutNode name="imageaccent2">
        <dgm:alg type="sp"/>
        <dgm:shape xmlns:r="http://schemas.openxmlformats.org/officeDocument/2006/relationships" r:blip="">
          <dgm:adjLst/>
        </dgm:shape>
        <dgm:presOf/>
        <dgm:constrLst/>
        <dgm:forEach name="Name25" ref="accentRepeat"/>
      </dgm:layoutNode>
    </dgm:forEach>
    <dgm:forEach name="Name26" axis="ch" ptType="node" st="3" cnt="1">
      <dgm:layoutNode name="text3">
        <dgm:alg type="sp"/>
        <dgm:shape xmlns:r="http://schemas.openxmlformats.org/officeDocument/2006/relationships" r:blip="">
          <dgm:adjLst/>
        </dgm:shape>
        <dgm:presOf/>
        <dgm:constrLst/>
        <dgm:forEach name="Name27" ref="textRepeat"/>
      </dgm:layoutNode>
      <dgm:layoutNode name="textaccent3">
        <dgm:alg type="sp"/>
        <dgm:shape xmlns:r="http://schemas.openxmlformats.org/officeDocument/2006/relationships" r:blip="">
          <dgm:adjLst/>
        </dgm:shape>
        <dgm:presOf/>
        <dgm:constrLst/>
        <dgm:forEach name="Name28" ref="accentRepeat"/>
      </dgm:layoutNode>
    </dgm:forEach>
    <dgm:forEach name="Name29" axis="ch" ptType="sibTrans" hideLastTrans="0" st="3" cnt="1">
      <dgm:layoutNode name="image3">
        <dgm:alg type="sp"/>
        <dgm:shape xmlns:r="http://schemas.openxmlformats.org/officeDocument/2006/relationships" r:blip="">
          <dgm:adjLst/>
        </dgm:shape>
        <dgm:presOf/>
        <dgm:constrLst/>
        <dgm:forEach name="Name30" ref="imageRepeat"/>
      </dgm:layoutNode>
      <dgm:layoutNode name="imageaccent3">
        <dgm:alg type="sp"/>
        <dgm:shape xmlns:r="http://schemas.openxmlformats.org/officeDocument/2006/relationships" r:blip="">
          <dgm:adjLst/>
        </dgm:shape>
        <dgm:presOf/>
        <dgm:constrLst/>
        <dgm:forEach name="Name31" ref="accentRepeat"/>
      </dgm:layoutNode>
    </dgm:forEach>
    <dgm:forEach name="Name32" axis="ch" ptType="node" st="4" cnt="1">
      <dgm:layoutNode name="text4">
        <dgm:alg type="sp"/>
        <dgm:shape xmlns:r="http://schemas.openxmlformats.org/officeDocument/2006/relationships" r:blip="">
          <dgm:adjLst/>
        </dgm:shape>
        <dgm:presOf/>
        <dgm:constrLst/>
        <dgm:forEach name="Name33" ref="textRepeat"/>
      </dgm:layoutNode>
      <dgm:layoutNode name="textaccent4">
        <dgm:alg type="sp"/>
        <dgm:shape xmlns:r="http://schemas.openxmlformats.org/officeDocument/2006/relationships" r:blip="">
          <dgm:adjLst/>
        </dgm:shape>
        <dgm:presOf/>
        <dgm:constrLst/>
        <dgm:forEach name="Name34" ref="accentRepeat"/>
      </dgm:layoutNode>
    </dgm:forEach>
    <dgm:forEach name="Name35" axis="ch" ptType="sibTrans" hideLastTrans="0" st="4" cnt="1">
      <dgm:layoutNode name="image4">
        <dgm:alg type="sp"/>
        <dgm:shape xmlns:r="http://schemas.openxmlformats.org/officeDocument/2006/relationships" r:blip="">
          <dgm:adjLst/>
        </dgm:shape>
        <dgm:presOf/>
        <dgm:constrLst/>
        <dgm:forEach name="Name36" ref="imageRepeat"/>
      </dgm:layoutNode>
      <dgm:layoutNode name="imageaccent4">
        <dgm:alg type="sp"/>
        <dgm:shape xmlns:r="http://schemas.openxmlformats.org/officeDocument/2006/relationships" r:blip="">
          <dgm:adjLst/>
        </dgm:shape>
        <dgm:presOf/>
        <dgm:constrLst/>
        <dgm:forEach name="Name37" ref="accentRepeat"/>
      </dgm:layoutNode>
    </dgm:forEach>
    <dgm:forEach name="Name38" axis="ch" ptType="node" st="5" cnt="1">
      <dgm:layoutNode name="text5">
        <dgm:alg type="sp"/>
        <dgm:shape xmlns:r="http://schemas.openxmlformats.org/officeDocument/2006/relationships" r:blip="">
          <dgm:adjLst/>
        </dgm:shape>
        <dgm:presOf/>
        <dgm:constrLst/>
        <dgm:forEach name="Name39" ref="textRepeat"/>
      </dgm:layoutNode>
      <dgm:layoutNode name="textaccent5">
        <dgm:alg type="sp"/>
        <dgm:shape xmlns:r="http://schemas.openxmlformats.org/officeDocument/2006/relationships" r:blip="">
          <dgm:adjLst/>
        </dgm:shape>
        <dgm:presOf/>
        <dgm:constrLst/>
        <dgm:forEach name="Name40" ref="accentRepeat"/>
      </dgm:layoutNode>
    </dgm:forEach>
    <dgm:forEach name="Name41" axis="ch" ptType="sibTrans" hideLastTrans="0" st="5" cnt="1">
      <dgm:layoutNode name="image5">
        <dgm:alg type="sp"/>
        <dgm:shape xmlns:r="http://schemas.openxmlformats.org/officeDocument/2006/relationships" r:blip="">
          <dgm:adjLst/>
        </dgm:shape>
        <dgm:presOf/>
        <dgm:constrLst/>
        <dgm:forEach name="Name42" ref="imageRepeat"/>
      </dgm:layoutNode>
      <dgm:layoutNode name="imageaccent5">
        <dgm:alg type="sp"/>
        <dgm:shape xmlns:r="http://schemas.openxmlformats.org/officeDocument/2006/relationships" r:blip="">
          <dgm:adjLst/>
        </dgm:shape>
        <dgm:presOf/>
        <dgm:constrLst/>
        <dgm:forEach name="Name43" ref="accentRepeat"/>
      </dgm:layoutNode>
    </dgm:forEach>
    <dgm:forEach name="Name44" axis="ch" ptType="node" st="6" cnt="1">
      <dgm:layoutNode name="text6">
        <dgm:alg type="sp"/>
        <dgm:shape xmlns:r="http://schemas.openxmlformats.org/officeDocument/2006/relationships" r:blip="">
          <dgm:adjLst/>
        </dgm:shape>
        <dgm:presOf/>
        <dgm:constrLst/>
        <dgm:forEach name="Name45" ref="textRepeat"/>
      </dgm:layoutNode>
      <dgm:layoutNode name="textaccent6">
        <dgm:alg type="sp"/>
        <dgm:shape xmlns:r="http://schemas.openxmlformats.org/officeDocument/2006/relationships" r:blip="">
          <dgm:adjLst/>
        </dgm:shape>
        <dgm:presOf/>
        <dgm:constrLst/>
        <dgm:forEach name="Name46" ref="accentRepeat"/>
      </dgm:layoutNode>
    </dgm:forEach>
    <dgm:forEach name="Name47" axis="ch" ptType="sibTrans" hideLastTrans="0" st="6" cnt="1">
      <dgm:layoutNode name="image6">
        <dgm:alg type="sp"/>
        <dgm:shape xmlns:r="http://schemas.openxmlformats.org/officeDocument/2006/relationships" r:blip="">
          <dgm:adjLst/>
        </dgm:shape>
        <dgm:presOf/>
        <dgm:constrLst/>
        <dgm:forEach name="Name48" ref="imageRepeat"/>
      </dgm:layoutNode>
      <dgm:layoutNode name="imageaccent6">
        <dgm:alg type="sp"/>
        <dgm:shape xmlns:r="http://schemas.openxmlformats.org/officeDocument/2006/relationships" r:blip="">
          <dgm:adjLst/>
        </dgm:shape>
        <dgm:presOf/>
        <dgm:constrLst/>
        <dgm:forEach name="Name49" ref="accentRepeat"/>
      </dgm:layoutNode>
    </dgm:forEach>
    <dgm:forEach name="Name50" axis="ch" ptType="node" st="7" cnt="1">
      <dgm:layoutNode name="text7">
        <dgm:alg type="sp"/>
        <dgm:shape xmlns:r="http://schemas.openxmlformats.org/officeDocument/2006/relationships" r:blip="">
          <dgm:adjLst/>
        </dgm:shape>
        <dgm:presOf/>
        <dgm:constrLst/>
        <dgm:forEach name="Name51" ref="textRepeat"/>
      </dgm:layoutNode>
      <dgm:layoutNode name="textaccent7">
        <dgm:alg type="sp"/>
        <dgm:shape xmlns:r="http://schemas.openxmlformats.org/officeDocument/2006/relationships" r:blip="">
          <dgm:adjLst/>
        </dgm:shape>
        <dgm:presOf/>
        <dgm:constrLst/>
        <dgm:forEach name="Name52" ref="accentRepeat"/>
      </dgm:layoutNode>
    </dgm:forEach>
    <dgm:forEach name="Name53" axis="ch" ptType="sibTrans" hideLastTrans="0" st="7" cnt="1">
      <dgm:layoutNode name="image7">
        <dgm:alg type="sp"/>
        <dgm:shape xmlns:r="http://schemas.openxmlformats.org/officeDocument/2006/relationships" r:blip="">
          <dgm:adjLst/>
        </dgm:shape>
        <dgm:presOf/>
        <dgm:constrLst/>
        <dgm:forEach name="Name54" ref="imageRepeat"/>
      </dgm:layoutNode>
      <dgm:layoutNode name="imageaccent7">
        <dgm:alg type="sp"/>
        <dgm:shape xmlns:r="http://schemas.openxmlformats.org/officeDocument/2006/relationships" r:blip="">
          <dgm:adjLst/>
        </dgm:shape>
        <dgm:presOf/>
        <dgm:constrLst/>
        <dgm:forEach name="Name55" ref="accentRepeat"/>
      </dgm:layoutNode>
    </dgm:forEach>
    <dgm:forEach name="Name56" axis="ch" ptType="node" st="8" cnt="1">
      <dgm:layoutNode name="text8">
        <dgm:alg type="sp"/>
        <dgm:shape xmlns:r="http://schemas.openxmlformats.org/officeDocument/2006/relationships" r:blip="">
          <dgm:adjLst/>
        </dgm:shape>
        <dgm:presOf/>
        <dgm:constrLst/>
        <dgm:forEach name="Name57" ref="textRepeat"/>
      </dgm:layoutNode>
      <dgm:layoutNode name="textaccent8">
        <dgm:alg type="sp"/>
        <dgm:shape xmlns:r="http://schemas.openxmlformats.org/officeDocument/2006/relationships" r:blip="">
          <dgm:adjLst/>
        </dgm:shape>
        <dgm:presOf/>
        <dgm:constrLst/>
        <dgm:forEach name="Name58" ref="accentRepeat"/>
      </dgm:layoutNode>
    </dgm:forEach>
    <dgm:forEach name="Name59" axis="ch" ptType="sibTrans" hideLastTrans="0" st="8" cnt="1">
      <dgm:layoutNode name="image8">
        <dgm:alg type="sp"/>
        <dgm:shape xmlns:r="http://schemas.openxmlformats.org/officeDocument/2006/relationships" r:blip="">
          <dgm:adjLst/>
        </dgm:shape>
        <dgm:presOf/>
        <dgm:constrLst/>
        <dgm:forEach name="Name60" ref="imageRepeat"/>
      </dgm:layoutNode>
      <dgm:layoutNode name="imageaccent8">
        <dgm:alg type="sp"/>
        <dgm:shape xmlns:r="http://schemas.openxmlformats.org/officeDocument/2006/relationships" r:blip="">
          <dgm:adjLst/>
        </dgm:shape>
        <dgm:presOf/>
        <dgm:constrLst/>
        <dgm:forEach name="Name61" ref="accentRepeat"/>
      </dgm:layoutNode>
    </dgm:forEach>
    <dgm:forEach name="Name62" axis="ch" ptType="node" st="9" cnt="1">
      <dgm:layoutNode name="text9">
        <dgm:alg type="sp"/>
        <dgm:shape xmlns:r="http://schemas.openxmlformats.org/officeDocument/2006/relationships" r:blip="">
          <dgm:adjLst/>
        </dgm:shape>
        <dgm:presOf/>
        <dgm:constrLst/>
        <dgm:forEach name="Name63" ref="textRepeat"/>
      </dgm:layoutNode>
      <dgm:layoutNode name="textaccent9">
        <dgm:alg type="sp"/>
        <dgm:shape xmlns:r="http://schemas.openxmlformats.org/officeDocument/2006/relationships" r:blip="">
          <dgm:adjLst/>
        </dgm:shape>
        <dgm:presOf/>
        <dgm:constrLst/>
        <dgm:forEach name="Name64" ref="accentRepeat"/>
      </dgm:layoutNode>
    </dgm:forEach>
    <dgm:forEach name="Name65" axis="ch" ptType="sibTrans" hideLastTrans="0" st="9" cnt="1">
      <dgm:layoutNode name="image9">
        <dgm:alg type="sp"/>
        <dgm:shape xmlns:r="http://schemas.openxmlformats.org/officeDocument/2006/relationships" r:blip="">
          <dgm:adjLst/>
        </dgm:shape>
        <dgm:presOf/>
        <dgm:constrLst/>
        <dgm:forEach name="Name66" ref="imageRepeat"/>
      </dgm:layoutNode>
      <dgm:layoutNode name="imageaccent9">
        <dgm:alg type="sp"/>
        <dgm:shape xmlns:r="http://schemas.openxmlformats.org/officeDocument/2006/relationships" r:blip="">
          <dgm:adjLst/>
        </dgm:shape>
        <dgm:presOf/>
        <dgm:constrLst/>
        <dgm:forEach name="Name67" ref="accentRepeat"/>
      </dgm:layoutNode>
    </dgm:forEach>
    <dgm:forEach name="Name68" axis="ch" ptType="node" st="10" cnt="1">
      <dgm:layoutNode name="text10">
        <dgm:alg type="sp"/>
        <dgm:shape xmlns:r="http://schemas.openxmlformats.org/officeDocument/2006/relationships" r:blip="">
          <dgm:adjLst/>
        </dgm:shape>
        <dgm:presOf/>
        <dgm:constrLst/>
        <dgm:forEach name="Name69" ref="textRepeat"/>
      </dgm:layoutNode>
      <dgm:layoutNode name="textaccent10">
        <dgm:alg type="sp"/>
        <dgm:shape xmlns:r="http://schemas.openxmlformats.org/officeDocument/2006/relationships" r:blip="">
          <dgm:adjLst/>
        </dgm:shape>
        <dgm:presOf/>
        <dgm:constrLst/>
        <dgm:forEach name="Name70" ref="accentRepeat"/>
      </dgm:layoutNode>
    </dgm:forEach>
    <dgm:forEach name="Name71" axis="ch" ptType="sibTrans" hideLastTrans="0" st="10" cnt="1">
      <dgm:layoutNode name="image10">
        <dgm:alg type="sp"/>
        <dgm:shape xmlns:r="http://schemas.openxmlformats.org/officeDocument/2006/relationships" r:blip="">
          <dgm:adjLst/>
        </dgm:shape>
        <dgm:presOf/>
        <dgm:constrLst/>
        <dgm:forEach name="Name72" ref="imageRepeat"/>
      </dgm:layoutNode>
      <dgm:layoutNode name="imageaccent10">
        <dgm:alg type="sp"/>
        <dgm:shape xmlns:r="http://schemas.openxmlformats.org/officeDocument/2006/relationships" r:blip="">
          <dgm:adjLst/>
        </dgm:shape>
        <dgm:presOf/>
        <dgm:constrLst/>
        <dgm:forEach name="Name73" ref="accentRepeat"/>
      </dgm:layoutNode>
    </dgm:forEach>
    <dgm:forEach name="Name74" axis="ch" ptType="node" st="11" cnt="1">
      <dgm:layoutNode name="text11">
        <dgm:alg type="sp"/>
        <dgm:shape xmlns:r="http://schemas.openxmlformats.org/officeDocument/2006/relationships" r:blip="">
          <dgm:adjLst/>
        </dgm:shape>
        <dgm:presOf/>
        <dgm:constrLst/>
        <dgm:forEach name="Name75" ref="textRepeat"/>
      </dgm:layoutNode>
      <dgm:layoutNode name="textaccent11">
        <dgm:alg type="sp"/>
        <dgm:shape xmlns:r="http://schemas.openxmlformats.org/officeDocument/2006/relationships" r:blip="">
          <dgm:adjLst/>
        </dgm:shape>
        <dgm:presOf/>
        <dgm:constrLst/>
        <dgm:forEach name="Name76" ref="accentRepeat"/>
      </dgm:layoutNode>
    </dgm:forEach>
    <dgm:forEach name="Name77" axis="ch" ptType="sibTrans" hideLastTrans="0" st="11" cnt="1">
      <dgm:layoutNode name="image11">
        <dgm:alg type="sp"/>
        <dgm:shape xmlns:r="http://schemas.openxmlformats.org/officeDocument/2006/relationships" r:blip="">
          <dgm:adjLst/>
        </dgm:shape>
        <dgm:presOf/>
        <dgm:constrLst/>
        <dgm:forEach name="Name78" ref="imageRepeat"/>
      </dgm:layoutNode>
      <dgm:layoutNode name="imageaccent11">
        <dgm:alg type="sp"/>
        <dgm:shape xmlns:r="http://schemas.openxmlformats.org/officeDocument/2006/relationships" r:blip="">
          <dgm:adjLst/>
        </dgm:shape>
        <dgm:presOf/>
        <dgm:constrLst/>
        <dgm:forEach name="Name79" ref="accentRepeat"/>
      </dgm:layoutNode>
    </dgm:forEach>
    <dgm:forEach name="Name80" axis="ch" ptType="node" st="12" cnt="1">
      <dgm:layoutNode name="text12">
        <dgm:alg type="sp"/>
        <dgm:shape xmlns:r="http://schemas.openxmlformats.org/officeDocument/2006/relationships" r:blip="">
          <dgm:adjLst/>
        </dgm:shape>
        <dgm:presOf/>
        <dgm:constrLst/>
        <dgm:forEach name="Name81" ref="textRepeat"/>
      </dgm:layoutNode>
      <dgm:layoutNode name="textaccent12">
        <dgm:alg type="sp"/>
        <dgm:shape xmlns:r="http://schemas.openxmlformats.org/officeDocument/2006/relationships" r:blip="">
          <dgm:adjLst/>
        </dgm:shape>
        <dgm:presOf/>
        <dgm:constrLst/>
        <dgm:forEach name="Name82" ref="accentRepeat"/>
      </dgm:layoutNode>
    </dgm:forEach>
    <dgm:forEach name="Name83" axis="ch" ptType="sibTrans" hideLastTrans="0" st="12" cnt="1">
      <dgm:layoutNode name="image12">
        <dgm:alg type="sp"/>
        <dgm:shape xmlns:r="http://schemas.openxmlformats.org/officeDocument/2006/relationships" r:blip="">
          <dgm:adjLst/>
        </dgm:shape>
        <dgm:presOf/>
        <dgm:constrLst/>
        <dgm:forEach name="Name84" ref="imageRepeat"/>
      </dgm:layoutNode>
      <dgm:layoutNode name="imageaccent12">
        <dgm:alg type="sp"/>
        <dgm:shape xmlns:r="http://schemas.openxmlformats.org/officeDocument/2006/relationships" r:blip="">
          <dgm:adjLst/>
        </dgm:shape>
        <dgm:presOf/>
        <dgm:constrLst/>
        <dgm:forEach name="Name85" ref="accentRepeat"/>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5.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6.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7.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5375283A-13AD-0A49-BCFB-23A75588D1FA}" type="datetime1">
              <a:rPr lang="en-US" smtClean="0"/>
              <a:t>2/23/22</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0B77868-DEF7-F546-B8CA-AA4A671B8CD9}" type="slidenum">
              <a:rPr lang="en-US" smtClean="0"/>
              <a:t>‹#›</a:t>
            </a:fld>
            <a:endParaRPr lang="en-US"/>
          </a:p>
        </p:txBody>
      </p:sp>
    </p:spTree>
    <p:extLst>
      <p:ext uri="{BB962C8B-B14F-4D97-AF65-F5344CB8AC3E}">
        <p14:creationId xmlns:p14="http://schemas.microsoft.com/office/powerpoint/2010/main" val="301914278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DAB146D-6D5C-DD40-AE5B-F608A1586856}" type="datetime1">
              <a:rPr lang="en-US" smtClean="0"/>
              <a:t>2/23/22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2208105-3F30-4416-B131-7A21687F27E8}" type="slidenum">
              <a:rPr lang="en-US" smtClean="0"/>
              <a:t>‹#›</a:t>
            </a:fld>
            <a:endParaRPr lang="en-US"/>
          </a:p>
        </p:txBody>
      </p:sp>
    </p:spTree>
    <p:extLst>
      <p:ext uri="{BB962C8B-B14F-4D97-AF65-F5344CB8AC3E}">
        <p14:creationId xmlns:p14="http://schemas.microsoft.com/office/powerpoint/2010/main" val="609753240"/>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2208105-3F30-4416-B131-7A21687F27E8}" type="slidenum">
              <a:rPr lang="en-US" smtClean="0"/>
              <a:t>1</a:t>
            </a:fld>
            <a:endParaRPr lang="en-US"/>
          </a:p>
        </p:txBody>
      </p:sp>
    </p:spTree>
    <p:extLst>
      <p:ext uri="{BB962C8B-B14F-4D97-AF65-F5344CB8AC3E}">
        <p14:creationId xmlns:p14="http://schemas.microsoft.com/office/powerpoint/2010/main" val="14006678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5"/>
        <p:cNvGrpSpPr/>
        <p:nvPr/>
      </p:nvGrpSpPr>
      <p:grpSpPr>
        <a:xfrm>
          <a:off x="0" y="0"/>
          <a:ext cx="0" cy="0"/>
          <a:chOff x="0" y="0"/>
          <a:chExt cx="0" cy="0"/>
        </a:xfrm>
      </p:grpSpPr>
      <p:sp>
        <p:nvSpPr>
          <p:cNvPr id="1026" name="Google Shape;1026;g103b6fcd775_5_1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27" name="Google Shape;1027;g103b6fcd775_5_17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28" name="Google Shape;1028;g103b6fcd775_5_17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42</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8"/>
        <p:cNvGrpSpPr/>
        <p:nvPr/>
      </p:nvGrpSpPr>
      <p:grpSpPr>
        <a:xfrm>
          <a:off x="0" y="0"/>
          <a:ext cx="0" cy="0"/>
          <a:chOff x="0" y="0"/>
          <a:chExt cx="0" cy="0"/>
        </a:xfrm>
      </p:grpSpPr>
      <p:sp>
        <p:nvSpPr>
          <p:cNvPr id="1059" name="Google Shape;1059;g103b6fcd775_5_2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60" name="Google Shape;1060;g103b6fcd775_5_2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5996ab31e7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5996ab31e7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493328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C81F0B5-F7A8-2A40-B94D-2EF006768875}" type="datetime1">
              <a:rPr lang="en-US" smtClean="0"/>
              <a:t>2/23/22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endParaRPr lang="en-US" dirty="0"/>
          </a:p>
        </p:txBody>
      </p:sp>
    </p:spTree>
    <p:extLst>
      <p:ext uri="{BB962C8B-B14F-4D97-AF65-F5344CB8AC3E}">
        <p14:creationId xmlns:p14="http://schemas.microsoft.com/office/powerpoint/2010/main" val="13926802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C87A51B-050F-724A-BC22-B89654EC4EFF}" type="datetime1">
              <a:rPr lang="en-US" smtClean="0"/>
              <a:t>2/23/22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3959006-9E23-44F5-81C6-BA0167BDBB74}" type="slidenum">
              <a:rPr lang="en-US" smtClean="0"/>
              <a:t>‹#›</a:t>
            </a:fld>
            <a:endParaRPr lang="en-US"/>
          </a:p>
        </p:txBody>
      </p:sp>
    </p:spTree>
    <p:extLst>
      <p:ext uri="{BB962C8B-B14F-4D97-AF65-F5344CB8AC3E}">
        <p14:creationId xmlns:p14="http://schemas.microsoft.com/office/powerpoint/2010/main" val="23083723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F23DC84-9AA9-3E45-A625-95B6CE3A0FD1}" type="datetime1">
              <a:rPr lang="en-US" smtClean="0"/>
              <a:t>2/23/22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3959006-9E23-44F5-81C6-BA0167BDBB74}" type="slidenum">
              <a:rPr lang="en-US" smtClean="0"/>
              <a:t>‹#›</a:t>
            </a:fld>
            <a:endParaRPr lang="en-US"/>
          </a:p>
        </p:txBody>
      </p:sp>
    </p:spTree>
    <p:extLst>
      <p:ext uri="{BB962C8B-B14F-4D97-AF65-F5344CB8AC3E}">
        <p14:creationId xmlns:p14="http://schemas.microsoft.com/office/powerpoint/2010/main" val="121857778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0334681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1A855FB-DF0B-054F-8C37-1A3946188DB7}" type="datetime1">
              <a:rPr lang="en-US" smtClean="0"/>
              <a:t>2/23/22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
        <p:nvSpPr>
          <p:cNvPr id="8" name="TextBox 7">
            <a:extLst>
              <a:ext uri="{FF2B5EF4-FFF2-40B4-BE49-F238E27FC236}">
                <a16:creationId xmlns:a16="http://schemas.microsoft.com/office/drawing/2014/main" id="{66ADE81A-4C54-8844-91CF-1AF766C93A15}"/>
              </a:ext>
            </a:extLst>
          </p:cNvPr>
          <p:cNvSpPr txBox="1"/>
          <p:nvPr userDrawn="1"/>
        </p:nvSpPr>
        <p:spPr>
          <a:xfrm>
            <a:off x="11461329" y="6596390"/>
            <a:ext cx="351378" cy="261610"/>
          </a:xfrm>
          <a:prstGeom prst="rect">
            <a:avLst/>
          </a:prstGeom>
          <a:noFill/>
        </p:spPr>
        <p:txBody>
          <a:bodyPr wrap="none" rtlCol="0">
            <a:spAutoFit/>
          </a:bodyPr>
          <a:lstStyle/>
          <a:p>
            <a:fld id="{10CFADB8-D136-414E-913D-7271A6FA4D84}" type="slidenum">
              <a:rPr lang="en-US" sz="1100" smtClean="0"/>
              <a:t>‹#›</a:t>
            </a:fld>
            <a:endParaRPr lang="en-US" sz="1100" dirty="0"/>
          </a:p>
        </p:txBody>
      </p:sp>
    </p:spTree>
    <p:extLst>
      <p:ext uri="{BB962C8B-B14F-4D97-AF65-F5344CB8AC3E}">
        <p14:creationId xmlns:p14="http://schemas.microsoft.com/office/powerpoint/2010/main" val="15404383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AB4B836-698A-E34B-AE0C-26D1DB899CFE}" type="datetime1">
              <a:rPr lang="en-US" smtClean="0"/>
              <a:t>2/23/22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3959006-9E23-44F5-81C6-BA0167BDBB74}" type="slidenum">
              <a:rPr lang="en-US" smtClean="0"/>
              <a:t>‹#›</a:t>
            </a:fld>
            <a:endParaRPr lang="en-US" dirty="0"/>
          </a:p>
        </p:txBody>
      </p:sp>
    </p:spTree>
    <p:extLst>
      <p:ext uri="{BB962C8B-B14F-4D97-AF65-F5344CB8AC3E}">
        <p14:creationId xmlns:p14="http://schemas.microsoft.com/office/powerpoint/2010/main" val="18938596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442B781-9E85-634D-ABE8-BF2C5775A4D0}" type="datetime1">
              <a:rPr lang="en-US" smtClean="0"/>
              <a:t>2/23/22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3959006-9E23-44F5-81C6-BA0167BDBB74}" type="slidenum">
              <a:rPr lang="en-US" smtClean="0"/>
              <a:t>‹#›</a:t>
            </a:fld>
            <a:endParaRPr lang="en-US"/>
          </a:p>
        </p:txBody>
      </p:sp>
    </p:spTree>
    <p:extLst>
      <p:ext uri="{BB962C8B-B14F-4D97-AF65-F5344CB8AC3E}">
        <p14:creationId xmlns:p14="http://schemas.microsoft.com/office/powerpoint/2010/main" val="8243945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128018C-CAB5-264A-BB90-6856A451F3B7}" type="datetime1">
              <a:rPr lang="en-US" smtClean="0"/>
              <a:t>2/23/22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3959006-9E23-44F5-81C6-BA0167BDBB74}" type="slidenum">
              <a:rPr lang="en-US" smtClean="0"/>
              <a:t>‹#›</a:t>
            </a:fld>
            <a:endParaRPr lang="en-US"/>
          </a:p>
        </p:txBody>
      </p:sp>
    </p:spTree>
    <p:extLst>
      <p:ext uri="{BB962C8B-B14F-4D97-AF65-F5344CB8AC3E}">
        <p14:creationId xmlns:p14="http://schemas.microsoft.com/office/powerpoint/2010/main" val="8236021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9B04B08-3D63-BD4C-BE54-D6A8689E022B}" type="datetime1">
              <a:rPr lang="en-US" smtClean="0"/>
              <a:t>2/23/22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3959006-9E23-44F5-81C6-BA0167BDBB74}" type="slidenum">
              <a:rPr lang="en-US" smtClean="0"/>
              <a:t>‹#›</a:t>
            </a:fld>
            <a:endParaRPr lang="en-US"/>
          </a:p>
        </p:txBody>
      </p:sp>
    </p:spTree>
    <p:extLst>
      <p:ext uri="{BB962C8B-B14F-4D97-AF65-F5344CB8AC3E}">
        <p14:creationId xmlns:p14="http://schemas.microsoft.com/office/powerpoint/2010/main" val="7148086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F15BBF9-C120-1944-97E6-5859220C8A32}" type="datetime1">
              <a:rPr lang="en-US" smtClean="0"/>
              <a:t>2/23/22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3959006-9E23-44F5-81C6-BA0167BDBB74}" type="slidenum">
              <a:rPr lang="en-US" smtClean="0"/>
              <a:t>‹#›</a:t>
            </a:fld>
            <a:endParaRPr lang="en-US"/>
          </a:p>
        </p:txBody>
      </p:sp>
    </p:spTree>
    <p:extLst>
      <p:ext uri="{BB962C8B-B14F-4D97-AF65-F5344CB8AC3E}">
        <p14:creationId xmlns:p14="http://schemas.microsoft.com/office/powerpoint/2010/main" val="14032316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AD6139C-9C4E-9645-8AAD-064C4F9E3C0F}" type="datetime1">
              <a:rPr lang="en-US" smtClean="0"/>
              <a:t>2/23/22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3959006-9E23-44F5-81C6-BA0167BDBB74}" type="slidenum">
              <a:rPr lang="en-US" smtClean="0"/>
              <a:t>‹#›</a:t>
            </a:fld>
            <a:endParaRPr lang="en-US"/>
          </a:p>
        </p:txBody>
      </p:sp>
    </p:spTree>
    <p:extLst>
      <p:ext uri="{BB962C8B-B14F-4D97-AF65-F5344CB8AC3E}">
        <p14:creationId xmlns:p14="http://schemas.microsoft.com/office/powerpoint/2010/main" val="9788178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F13AE86-7F82-3A4B-975D-9DD46857604D}" type="datetime1">
              <a:rPr lang="en-US" smtClean="0"/>
              <a:t>2/23/22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3959006-9E23-44F5-81C6-BA0167BDBB74}" type="slidenum">
              <a:rPr lang="en-US" smtClean="0"/>
              <a:t>‹#›</a:t>
            </a:fld>
            <a:endParaRPr lang="en-US"/>
          </a:p>
        </p:txBody>
      </p:sp>
    </p:spTree>
    <p:extLst>
      <p:ext uri="{BB962C8B-B14F-4D97-AF65-F5344CB8AC3E}">
        <p14:creationId xmlns:p14="http://schemas.microsoft.com/office/powerpoint/2010/main" val="3897816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A061BB8-3DD2-4C4E-AC44-8676B19E9049}" type="datetime1">
              <a:rPr lang="en-US" smtClean="0"/>
              <a:t>2/23/22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3959006-9E23-44F5-81C6-BA0167BDBB74}" type="slidenum">
              <a:rPr lang="en-US" smtClean="0"/>
              <a:t>‹#›</a:t>
            </a:fld>
            <a:endParaRPr lang="en-US" dirty="0"/>
          </a:p>
        </p:txBody>
      </p:sp>
    </p:spTree>
    <p:extLst>
      <p:ext uri="{BB962C8B-B14F-4D97-AF65-F5344CB8AC3E}">
        <p14:creationId xmlns:p14="http://schemas.microsoft.com/office/powerpoint/2010/main" val="292633771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Lst>
  <p:hf sldNum="0" hdr="0" ftr="0" dt="0"/>
  <p:txStyles>
    <p:titleStyle>
      <a:lvl1pPr algn="l" defTabSz="914400" rtl="0" eaLnBrk="1" latinLnBrk="0" hangingPunct="1">
        <a:lnSpc>
          <a:spcPct val="90000"/>
        </a:lnSpc>
        <a:spcBef>
          <a:spcPct val="0"/>
        </a:spcBef>
        <a:buNone/>
        <a:defRPr sz="4400" b="0" i="0" kern="1200">
          <a:solidFill>
            <a:schemeClr val="tx1"/>
          </a:solidFill>
          <a:latin typeface="Lucida Grande" panose="020B0600040502020204" pitchFamily="34" charset="0"/>
          <a:ea typeface="+mj-ea"/>
          <a:cs typeface="Lucida Grande" panose="020B06000405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Lucida Grande" panose="020B0600040502020204" pitchFamily="34" charset="0"/>
          <a:ea typeface="+mn-ea"/>
          <a:cs typeface="Lucida Grande" panose="020B06000405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Lucida Grande" panose="020B0600040502020204" pitchFamily="34" charset="0"/>
          <a:ea typeface="+mn-ea"/>
          <a:cs typeface="Lucida Grande" panose="020B06000405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Lucida Grande" panose="020B0600040502020204" pitchFamily="34" charset="0"/>
          <a:ea typeface="+mn-ea"/>
          <a:cs typeface="Lucida Grande" panose="020B06000405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Lucida Grande" panose="020B0600040502020204" pitchFamily="34" charset="0"/>
          <a:ea typeface="+mn-ea"/>
          <a:cs typeface="Lucida Grande" panose="020B06000405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Lucida Grande" panose="020B0600040502020204" pitchFamily="34" charset="0"/>
          <a:ea typeface="+mn-ea"/>
          <a:cs typeface="Lucida Grande" panose="020B06000405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jpg"/><Relationship Id="rId4" Type="http://schemas.openxmlformats.org/officeDocument/2006/relationships/image" Target="../media/image2.gif"/></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8.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10" Type="http://schemas.openxmlformats.org/officeDocument/2006/relationships/image" Target="../media/image35.png"/><Relationship Id="rId4" Type="http://schemas.openxmlformats.org/officeDocument/2006/relationships/image" Target="../media/image29.png"/><Relationship Id="rId9" Type="http://schemas.openxmlformats.org/officeDocument/2006/relationships/image" Target="../media/image3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image" Target="../media/image49.png"/><Relationship Id="rId3" Type="http://schemas.openxmlformats.org/officeDocument/2006/relationships/image" Target="../media/image39.png"/><Relationship Id="rId7" Type="http://schemas.openxmlformats.org/officeDocument/2006/relationships/image" Target="../media/image43.png"/><Relationship Id="rId12" Type="http://schemas.openxmlformats.org/officeDocument/2006/relationships/image" Target="../media/image48.png"/><Relationship Id="rId2"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42.png"/><Relationship Id="rId11" Type="http://schemas.openxmlformats.org/officeDocument/2006/relationships/image" Target="../media/image47.png"/><Relationship Id="rId5" Type="http://schemas.openxmlformats.org/officeDocument/2006/relationships/image" Target="../media/image41.png"/><Relationship Id="rId10" Type="http://schemas.openxmlformats.org/officeDocument/2006/relationships/image" Target="../media/image46.png"/><Relationship Id="rId4" Type="http://schemas.openxmlformats.org/officeDocument/2006/relationships/image" Target="../media/image40.png"/><Relationship Id="rId9" Type="http://schemas.openxmlformats.org/officeDocument/2006/relationships/image" Target="../media/image45.png"/></Relationships>
</file>

<file path=ppt/slides/_rels/slide27.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image" Target="../media/image49.png"/><Relationship Id="rId3" Type="http://schemas.openxmlformats.org/officeDocument/2006/relationships/image" Target="../media/image39.png"/><Relationship Id="rId7" Type="http://schemas.openxmlformats.org/officeDocument/2006/relationships/image" Target="../media/image43.png"/><Relationship Id="rId12" Type="http://schemas.openxmlformats.org/officeDocument/2006/relationships/image" Target="../media/image48.png"/><Relationship Id="rId2"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42.png"/><Relationship Id="rId11" Type="http://schemas.openxmlformats.org/officeDocument/2006/relationships/image" Target="../media/image47.png"/><Relationship Id="rId5" Type="http://schemas.openxmlformats.org/officeDocument/2006/relationships/image" Target="../media/image41.png"/><Relationship Id="rId10" Type="http://schemas.openxmlformats.org/officeDocument/2006/relationships/image" Target="../media/image46.png"/><Relationship Id="rId4" Type="http://schemas.openxmlformats.org/officeDocument/2006/relationships/image" Target="../media/image40.png"/><Relationship Id="rId9" Type="http://schemas.openxmlformats.org/officeDocument/2006/relationships/image" Target="../media/image45.png"/></Relationships>
</file>

<file path=ppt/slides/_rels/slide28.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image" Target="../media/image49.png"/><Relationship Id="rId18" Type="http://schemas.microsoft.com/office/2007/relationships/diagramDrawing" Target="../diagrams/drawing4.xml"/><Relationship Id="rId26" Type="http://schemas.openxmlformats.org/officeDocument/2006/relationships/diagramQuickStyle" Target="../diagrams/quickStyle6.xml"/><Relationship Id="rId3" Type="http://schemas.openxmlformats.org/officeDocument/2006/relationships/image" Target="../media/image39.png"/><Relationship Id="rId21" Type="http://schemas.openxmlformats.org/officeDocument/2006/relationships/diagramQuickStyle" Target="../diagrams/quickStyle5.xml"/><Relationship Id="rId7" Type="http://schemas.openxmlformats.org/officeDocument/2006/relationships/image" Target="../media/image43.png"/><Relationship Id="rId12" Type="http://schemas.openxmlformats.org/officeDocument/2006/relationships/image" Target="../media/image48.png"/><Relationship Id="rId17" Type="http://schemas.openxmlformats.org/officeDocument/2006/relationships/diagramColors" Target="../diagrams/colors4.xml"/><Relationship Id="rId25" Type="http://schemas.openxmlformats.org/officeDocument/2006/relationships/diagramLayout" Target="../diagrams/layout6.xml"/><Relationship Id="rId2" Type="http://schemas.openxmlformats.org/officeDocument/2006/relationships/image" Target="../media/image38.png"/><Relationship Id="rId16" Type="http://schemas.openxmlformats.org/officeDocument/2006/relationships/diagramQuickStyle" Target="../diagrams/quickStyle4.xml"/><Relationship Id="rId20" Type="http://schemas.openxmlformats.org/officeDocument/2006/relationships/diagramLayout" Target="../diagrams/layout5.xml"/><Relationship Id="rId29" Type="http://schemas.openxmlformats.org/officeDocument/2006/relationships/image" Target="../media/image50.jpeg"/><Relationship Id="rId1" Type="http://schemas.openxmlformats.org/officeDocument/2006/relationships/slideLayout" Target="../slideLayouts/slideLayout2.xml"/><Relationship Id="rId6" Type="http://schemas.openxmlformats.org/officeDocument/2006/relationships/image" Target="../media/image42.png"/><Relationship Id="rId11" Type="http://schemas.openxmlformats.org/officeDocument/2006/relationships/image" Target="../media/image47.png"/><Relationship Id="rId24" Type="http://schemas.openxmlformats.org/officeDocument/2006/relationships/diagramData" Target="../diagrams/data6.xml"/><Relationship Id="rId5" Type="http://schemas.openxmlformats.org/officeDocument/2006/relationships/image" Target="../media/image41.png"/><Relationship Id="rId15" Type="http://schemas.openxmlformats.org/officeDocument/2006/relationships/diagramLayout" Target="../diagrams/layout4.xml"/><Relationship Id="rId23" Type="http://schemas.microsoft.com/office/2007/relationships/diagramDrawing" Target="../diagrams/drawing5.xml"/><Relationship Id="rId28" Type="http://schemas.microsoft.com/office/2007/relationships/diagramDrawing" Target="../diagrams/drawing6.xml"/><Relationship Id="rId10" Type="http://schemas.openxmlformats.org/officeDocument/2006/relationships/image" Target="../media/image46.png"/><Relationship Id="rId19" Type="http://schemas.openxmlformats.org/officeDocument/2006/relationships/diagramData" Target="../diagrams/data5.xml"/><Relationship Id="rId4" Type="http://schemas.openxmlformats.org/officeDocument/2006/relationships/image" Target="../media/image40.png"/><Relationship Id="rId9" Type="http://schemas.openxmlformats.org/officeDocument/2006/relationships/image" Target="../media/image45.png"/><Relationship Id="rId14" Type="http://schemas.openxmlformats.org/officeDocument/2006/relationships/diagramData" Target="../diagrams/data4.xml"/><Relationship Id="rId22" Type="http://schemas.openxmlformats.org/officeDocument/2006/relationships/diagramColors" Target="../diagrams/colors5.xml"/><Relationship Id="rId27" Type="http://schemas.openxmlformats.org/officeDocument/2006/relationships/diagramColors" Target="../diagrams/colors6.xml"/></Relationships>
</file>

<file path=ppt/slides/_rels/slide2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3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image" Target="../media/image56.png"/></Relationships>
</file>

<file path=ppt/slides/_rels/slide3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33.xml.rels><?xml version="1.0" encoding="UTF-8" standalone="yes"?>
<Relationships xmlns="http://schemas.openxmlformats.org/package/2006/relationships"><Relationship Id="rId3" Type="http://schemas.openxmlformats.org/officeDocument/2006/relationships/image" Target="../media/image58.png"/><Relationship Id="rId7" Type="http://schemas.openxmlformats.org/officeDocument/2006/relationships/image" Target="../media/image61.png"/><Relationship Id="rId2" Type="http://schemas.openxmlformats.org/officeDocument/2006/relationships/image" Target="../media/image54.png"/><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6.png"/></Relationships>
</file>

<file path=ppt/slides/_rels/slide34.xml.rels><?xml version="1.0" encoding="UTF-8" standalone="yes"?>
<Relationships xmlns="http://schemas.openxmlformats.org/package/2006/relationships"><Relationship Id="rId3" Type="http://schemas.openxmlformats.org/officeDocument/2006/relationships/image" Target="../media/image63.png"/><Relationship Id="rId7" Type="http://schemas.openxmlformats.org/officeDocument/2006/relationships/image" Target="../media/image67.png"/><Relationship Id="rId2" Type="http://schemas.openxmlformats.org/officeDocument/2006/relationships/image" Target="../media/image62.png"/><Relationship Id="rId1"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71.png"/><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s>
</file>

<file path=ppt/slides/_rels/slide3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diagramLayout" Target="../diagrams/layout7.xml"/><Relationship Id="rId7" Type="http://schemas.openxmlformats.org/officeDocument/2006/relationships/image" Target="../media/image5.png"/><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4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image" Target="../media/image76.png"/></Relationships>
</file>

<file path=ppt/slides/_rels/slide43.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image" Target="../media/image77.png"/><Relationship Id="rId7" Type="http://schemas.openxmlformats.org/officeDocument/2006/relationships/image" Target="../media/image81.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80.png"/><Relationship Id="rId5" Type="http://schemas.openxmlformats.org/officeDocument/2006/relationships/image" Target="../media/image79.jpg"/><Relationship Id="rId10" Type="http://schemas.openxmlformats.org/officeDocument/2006/relationships/image" Target="../media/image84.png"/><Relationship Id="rId4" Type="http://schemas.openxmlformats.org/officeDocument/2006/relationships/image" Target="../media/image78.png"/><Relationship Id="rId9" Type="http://schemas.openxmlformats.org/officeDocument/2006/relationships/image" Target="../media/image83.png"/></Relationships>
</file>

<file path=ppt/slides/_rels/slide44.xml.rels><?xml version="1.0" encoding="UTF-8" standalone="yes"?>
<Relationships xmlns="http://schemas.openxmlformats.org/package/2006/relationships"><Relationship Id="rId8" Type="http://schemas.openxmlformats.org/officeDocument/2006/relationships/image" Target="../media/image89.jpg"/><Relationship Id="rId3" Type="http://schemas.openxmlformats.org/officeDocument/2006/relationships/image" Target="../media/image85.png"/><Relationship Id="rId7" Type="http://schemas.openxmlformats.org/officeDocument/2006/relationships/image" Target="../media/image88.jpg"/><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87.jpg"/><Relationship Id="rId5" Type="http://schemas.openxmlformats.org/officeDocument/2006/relationships/image" Target="../media/image86.jpg"/><Relationship Id="rId4" Type="http://schemas.openxmlformats.org/officeDocument/2006/relationships/hyperlink" Target="https://www.csail.mit.edu/person/alan-edelman" TargetMode="External"/></Relationships>
</file>

<file path=ppt/slides/_rels/slide4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12.xml"/><Relationship Id="rId5" Type="http://schemas.openxmlformats.org/officeDocument/2006/relationships/image" Target="../media/image95.png"/><Relationship Id="rId4" Type="http://schemas.openxmlformats.org/officeDocument/2006/relationships/image" Target="../media/image94.png"/></Relationships>
</file>

<file path=ppt/slides/_rels/slide4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title_bg01-01.jpg">
            <a:extLst>
              <a:ext uri="{FF2B5EF4-FFF2-40B4-BE49-F238E27FC236}">
                <a16:creationId xmlns:a16="http://schemas.microsoft.com/office/drawing/2014/main" id="{B0C0D818-DA90-2A4F-98EC-8B4F0E89C4C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 y="-178977"/>
            <a:ext cx="12192000" cy="5376751"/>
          </a:xfrm>
          <a:prstGeom prst="rect">
            <a:avLst/>
          </a:prstGeom>
        </p:spPr>
      </p:pic>
      <p:sp>
        <p:nvSpPr>
          <p:cNvPr id="2" name="Title 1"/>
          <p:cNvSpPr>
            <a:spLocks noGrp="1"/>
          </p:cNvSpPr>
          <p:nvPr>
            <p:ph type="ctrTitle"/>
          </p:nvPr>
        </p:nvSpPr>
        <p:spPr>
          <a:xfrm>
            <a:off x="741060" y="1660226"/>
            <a:ext cx="10658160" cy="4357496"/>
          </a:xfrm>
        </p:spPr>
        <p:txBody>
          <a:bodyPr anchor="ctr">
            <a:normAutofit fontScale="90000"/>
          </a:bodyPr>
          <a:lstStyle/>
          <a:p>
            <a:pPr>
              <a:lnSpc>
                <a:spcPct val="100000"/>
              </a:lnSpc>
            </a:pPr>
            <a:br>
              <a:rPr lang="en-US" sz="6600" dirty="0"/>
            </a:br>
            <a:br>
              <a:rPr lang="en-US" sz="6600" dirty="0"/>
            </a:br>
            <a:br>
              <a:rPr lang="en-US" sz="6600" dirty="0"/>
            </a:br>
            <a:r>
              <a:rPr lang="en-US" dirty="0"/>
              <a:t>Parallel Computing’s Biggest Challenge</a:t>
            </a:r>
            <a:br>
              <a:rPr lang="en-US" sz="6600" dirty="0"/>
            </a:br>
            <a:br>
              <a:rPr lang="en-US" sz="6600" dirty="0"/>
            </a:br>
            <a:br>
              <a:rPr lang="en-US" sz="6600" dirty="0"/>
            </a:br>
            <a:br>
              <a:rPr lang="en-US" sz="6600" dirty="0"/>
            </a:br>
            <a:br>
              <a:rPr lang="en-US" sz="6600" dirty="0"/>
            </a:br>
            <a:endParaRPr lang="en-US" sz="6600" dirty="0"/>
          </a:p>
        </p:txBody>
      </p:sp>
      <p:sp>
        <p:nvSpPr>
          <p:cNvPr id="10" name="Subtitle 2"/>
          <p:cNvSpPr>
            <a:spLocks noGrp="1"/>
          </p:cNvSpPr>
          <p:nvPr>
            <p:ph type="subTitle" idx="1"/>
          </p:nvPr>
        </p:nvSpPr>
        <p:spPr>
          <a:xfrm>
            <a:off x="2372117" y="5507502"/>
            <a:ext cx="7624328" cy="1467082"/>
          </a:xfrm>
        </p:spPr>
        <p:txBody>
          <a:bodyPr anchor="ctr">
            <a:normAutofit fontScale="92500" lnSpcReduction="10000"/>
          </a:bodyPr>
          <a:lstStyle/>
          <a:p>
            <a:pPr>
              <a:lnSpc>
                <a:spcPct val="100000"/>
              </a:lnSpc>
            </a:pPr>
            <a:r>
              <a:rPr lang="en-US" sz="2800" dirty="0">
                <a:latin typeface="Gill Sans" charset="0"/>
                <a:ea typeface="Gill Sans" charset="0"/>
                <a:cs typeface="Gill Sans" charset="0"/>
              </a:rPr>
              <a:t>Alan Edelman</a:t>
            </a:r>
          </a:p>
          <a:p>
            <a:pPr>
              <a:lnSpc>
                <a:spcPct val="100000"/>
              </a:lnSpc>
            </a:pPr>
            <a:r>
              <a:rPr lang="en-US" sz="2800" dirty="0">
                <a:latin typeface="Gill Sans" charset="0"/>
                <a:ea typeface="Gill Sans" charset="0"/>
                <a:cs typeface="Gill Sans" charset="0"/>
              </a:rPr>
              <a:t>SIAM PP 2022</a:t>
            </a:r>
          </a:p>
          <a:p>
            <a:pPr>
              <a:lnSpc>
                <a:spcPct val="100000"/>
              </a:lnSpc>
            </a:pPr>
            <a:r>
              <a:rPr lang="en-US" sz="2800">
                <a:latin typeface="Gill Sans" charset="0"/>
                <a:ea typeface="Gill Sans" charset="0"/>
                <a:cs typeface="Gill Sans" charset="0"/>
              </a:rPr>
              <a:t>February 23, 2022</a:t>
            </a:r>
            <a:endParaRPr lang="en-US" sz="2800" dirty="0">
              <a:latin typeface="Gill Sans" charset="0"/>
              <a:ea typeface="Gill Sans" charset="0"/>
              <a:cs typeface="Gill Sans" charset="0"/>
            </a:endParaRPr>
          </a:p>
        </p:txBody>
      </p:sp>
      <p:pic>
        <p:nvPicPr>
          <p:cNvPr id="4" name="Picture 3"/>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9916408" y="5967971"/>
            <a:ext cx="1976255" cy="546145"/>
          </a:xfrm>
          <a:prstGeom prst="rect">
            <a:avLst/>
          </a:prstGeom>
        </p:spPr>
      </p:pic>
      <p:pic>
        <p:nvPicPr>
          <p:cNvPr id="5" name="Picture 4">
            <a:extLst>
              <a:ext uri="{FF2B5EF4-FFF2-40B4-BE49-F238E27FC236}">
                <a16:creationId xmlns:a16="http://schemas.microsoft.com/office/drawing/2014/main" id="{EAD02E02-3829-9247-9928-3AEE4986F7F1}"/>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29890" y="5593988"/>
            <a:ext cx="1294110" cy="1294110"/>
          </a:xfrm>
          <a:prstGeom prst="rect">
            <a:avLst/>
          </a:prstGeom>
        </p:spPr>
      </p:pic>
      <p:pic>
        <p:nvPicPr>
          <p:cNvPr id="6" name="Picture 5" descr="title_icon-02.jpg">
            <a:extLst>
              <a:ext uri="{FF2B5EF4-FFF2-40B4-BE49-F238E27FC236}">
                <a16:creationId xmlns:a16="http://schemas.microsoft.com/office/drawing/2014/main" id="{E78C71B4-C8F0-E343-9DA0-0A1349995E9C}"/>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420751" y="449947"/>
            <a:ext cx="1657815" cy="949865"/>
          </a:xfrm>
          <a:prstGeom prst="rect">
            <a:avLst/>
          </a:prstGeom>
        </p:spPr>
      </p:pic>
      <p:pic>
        <p:nvPicPr>
          <p:cNvPr id="3" name="Picture 2"/>
          <p:cNvPicPr>
            <a:picLocks noChangeAspect="1"/>
          </p:cNvPicPr>
          <p:nvPr/>
        </p:nvPicPr>
        <p:blipFill>
          <a:blip r:embed="rId7"/>
          <a:stretch>
            <a:fillRect/>
          </a:stretch>
        </p:blipFill>
        <p:spPr>
          <a:xfrm>
            <a:off x="9996445" y="-426519"/>
            <a:ext cx="2195555" cy="2195555"/>
          </a:xfrm>
          <a:prstGeom prst="rect">
            <a:avLst/>
          </a:prstGeom>
        </p:spPr>
      </p:pic>
      <p:pic>
        <p:nvPicPr>
          <p:cNvPr id="8" name="Picture 7"/>
          <p:cNvPicPr>
            <a:picLocks noChangeAspect="1"/>
          </p:cNvPicPr>
          <p:nvPr/>
        </p:nvPicPr>
        <p:blipFill>
          <a:blip r:embed="rId8"/>
          <a:stretch>
            <a:fillRect/>
          </a:stretch>
        </p:blipFill>
        <p:spPr>
          <a:xfrm>
            <a:off x="1531229" y="5659581"/>
            <a:ext cx="2100291" cy="1162924"/>
          </a:xfrm>
          <a:prstGeom prst="rect">
            <a:avLst/>
          </a:prstGeom>
        </p:spPr>
      </p:pic>
    </p:spTree>
    <p:extLst>
      <p:ext uri="{BB962C8B-B14F-4D97-AF65-F5344CB8AC3E}">
        <p14:creationId xmlns:p14="http://schemas.microsoft.com/office/powerpoint/2010/main" val="42817292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75E355E2-06D2-044B-954C-DC4C1671EE9F}"/>
              </a:ext>
            </a:extLst>
          </p:cNvPr>
          <p:cNvSpPr/>
          <p:nvPr/>
        </p:nvSpPr>
        <p:spPr>
          <a:xfrm>
            <a:off x="923278" y="1882066"/>
            <a:ext cx="10366577" cy="1047565"/>
          </a:xfrm>
          <a:prstGeom prst="roundRect">
            <a:avLst/>
          </a:prstGeom>
          <a:solidFill>
            <a:srgbClr val="0070C0"/>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How can we program these complex systems for </a:t>
            </a:r>
            <a:r>
              <a:rPr lang="en-US" sz="2800" dirty="0">
                <a:solidFill>
                  <a:srgbClr val="FF0000"/>
                </a:solidFill>
              </a:rPr>
              <a:t>performance</a:t>
            </a:r>
            <a:r>
              <a:rPr lang="en-US" sz="2800" dirty="0"/>
              <a:t>? </a:t>
            </a:r>
          </a:p>
        </p:txBody>
      </p:sp>
      <p:sp>
        <p:nvSpPr>
          <p:cNvPr id="11" name="Title 1">
            <a:extLst>
              <a:ext uri="{FF2B5EF4-FFF2-40B4-BE49-F238E27FC236}">
                <a16:creationId xmlns:a16="http://schemas.microsoft.com/office/drawing/2014/main" id="{60025655-6F78-BC47-87A5-788120F12C0D}"/>
              </a:ext>
            </a:extLst>
          </p:cNvPr>
          <p:cNvSpPr>
            <a:spLocks noGrp="1"/>
          </p:cNvSpPr>
          <p:nvPr>
            <p:ph type="title"/>
          </p:nvPr>
        </p:nvSpPr>
        <p:spPr>
          <a:xfrm>
            <a:off x="774255" y="235894"/>
            <a:ext cx="10515600" cy="1325563"/>
          </a:xfrm>
        </p:spPr>
        <p:txBody>
          <a:bodyPr/>
          <a:lstStyle/>
          <a:p>
            <a:r>
              <a:rPr lang="en-US" dirty="0"/>
              <a:t>Heterogeneity</a:t>
            </a:r>
            <a:r>
              <a:rPr lang="en-US" dirty="0">
                <a:solidFill>
                  <a:srgbClr val="FF0000"/>
                </a:solidFill>
              </a:rPr>
              <a:t> </a:t>
            </a:r>
            <a:r>
              <a:rPr lang="en-US" dirty="0"/>
              <a:t>Some may say …</a:t>
            </a:r>
            <a:endParaRPr lang="en-US" dirty="0">
              <a:solidFill>
                <a:srgbClr val="FF0000"/>
              </a:solidFill>
            </a:endParaRPr>
          </a:p>
        </p:txBody>
      </p:sp>
      <p:pic>
        <p:nvPicPr>
          <p:cNvPr id="2" name="Picture 1">
            <a:extLst>
              <a:ext uri="{FF2B5EF4-FFF2-40B4-BE49-F238E27FC236}">
                <a16:creationId xmlns:a16="http://schemas.microsoft.com/office/drawing/2014/main" id="{5B52B9FF-90BC-FB46-857F-00EA919BC979}"/>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282238" y="1219284"/>
            <a:ext cx="2165086" cy="1325563"/>
          </a:xfrm>
          <a:prstGeom prst="rect">
            <a:avLst/>
          </a:prstGeom>
        </p:spPr>
      </p:pic>
      <p:sp>
        <p:nvSpPr>
          <p:cNvPr id="8" name="Title 1">
            <a:extLst>
              <a:ext uri="{FF2B5EF4-FFF2-40B4-BE49-F238E27FC236}">
                <a16:creationId xmlns:a16="http://schemas.microsoft.com/office/drawing/2014/main" id="{65F555CA-83E4-0F4A-8068-FD5F7E7973E6}"/>
              </a:ext>
            </a:extLst>
          </p:cNvPr>
          <p:cNvSpPr txBox="1">
            <a:spLocks/>
          </p:cNvSpPr>
          <p:nvPr/>
        </p:nvSpPr>
        <p:spPr>
          <a:xfrm>
            <a:off x="175432" y="3133994"/>
            <a:ext cx="7328935" cy="2968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0" i="0" kern="1200">
                <a:solidFill>
                  <a:schemeClr val="tx1"/>
                </a:solidFill>
                <a:latin typeface="Lucida Grande" panose="020B0600040502020204" pitchFamily="34" charset="0"/>
                <a:ea typeface="+mj-ea"/>
                <a:cs typeface="Lucida Grande" panose="020B0600040502020204" pitchFamily="34" charset="0"/>
              </a:defRPr>
            </a:lvl1pPr>
          </a:lstStyle>
          <a:p>
            <a:pPr algn="ctr"/>
            <a:r>
              <a:rPr lang="en-US" sz="3200" dirty="0"/>
              <a:t>I would replace (with discretion) with the size of the user or developer community. (Impact!)</a:t>
            </a:r>
          </a:p>
          <a:p>
            <a:pPr algn="ctr"/>
            <a:r>
              <a:rPr lang="en-US" sz="3200" dirty="0">
                <a:solidFill>
                  <a:srgbClr val="FF0000"/>
                </a:solidFill>
              </a:rPr>
              <a:t>Performance</a:t>
            </a:r>
            <a:r>
              <a:rPr lang="en-US" sz="3200" dirty="0"/>
              <a:t> is but one component! </a:t>
            </a:r>
          </a:p>
        </p:txBody>
      </p:sp>
      <p:pic>
        <p:nvPicPr>
          <p:cNvPr id="10" name="Picture 9">
            <a:extLst>
              <a:ext uri="{FF2B5EF4-FFF2-40B4-BE49-F238E27FC236}">
                <a16:creationId xmlns:a16="http://schemas.microsoft.com/office/drawing/2014/main" id="{CAE2E274-C61C-654C-8CBA-D31D2515CBD9}"/>
              </a:ext>
            </a:extLst>
          </p:cNvPr>
          <p:cNvPicPr>
            <a:picLocks noChangeAspect="1"/>
          </p:cNvPicPr>
          <p:nvPr/>
        </p:nvPicPr>
        <p:blipFill>
          <a:blip r:embed="rId3"/>
          <a:stretch>
            <a:fillRect/>
          </a:stretch>
        </p:blipFill>
        <p:spPr>
          <a:xfrm>
            <a:off x="6032055" y="5753702"/>
            <a:ext cx="2695746" cy="670213"/>
          </a:xfrm>
          <a:prstGeom prst="rect">
            <a:avLst/>
          </a:prstGeom>
        </p:spPr>
      </p:pic>
      <p:pic>
        <p:nvPicPr>
          <p:cNvPr id="12" name="Picture 11">
            <a:extLst>
              <a:ext uri="{FF2B5EF4-FFF2-40B4-BE49-F238E27FC236}">
                <a16:creationId xmlns:a16="http://schemas.microsoft.com/office/drawing/2014/main" id="{6BEB6737-0D25-F647-8007-1DDB359AA15A}"/>
              </a:ext>
            </a:extLst>
          </p:cNvPr>
          <p:cNvPicPr>
            <a:picLocks noChangeAspect="1"/>
          </p:cNvPicPr>
          <p:nvPr/>
        </p:nvPicPr>
        <p:blipFill>
          <a:blip r:embed="rId4"/>
          <a:stretch>
            <a:fillRect/>
          </a:stretch>
        </p:blipFill>
        <p:spPr>
          <a:xfrm>
            <a:off x="8668199" y="3133994"/>
            <a:ext cx="2621656" cy="3289921"/>
          </a:xfrm>
          <a:prstGeom prst="rect">
            <a:avLst/>
          </a:prstGeom>
        </p:spPr>
      </p:pic>
    </p:spTree>
    <p:extLst>
      <p:ext uri="{BB962C8B-B14F-4D97-AF65-F5344CB8AC3E}">
        <p14:creationId xmlns:p14="http://schemas.microsoft.com/office/powerpoint/2010/main" val="42467273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94975-6B08-D842-9557-547CE40FB0B3}"/>
              </a:ext>
            </a:extLst>
          </p:cNvPr>
          <p:cNvSpPr>
            <a:spLocks noGrp="1"/>
          </p:cNvSpPr>
          <p:nvPr>
            <p:ph type="title"/>
          </p:nvPr>
        </p:nvSpPr>
        <p:spPr>
          <a:xfrm>
            <a:off x="2551901" y="0"/>
            <a:ext cx="10515600" cy="1325563"/>
          </a:xfrm>
        </p:spPr>
        <p:txBody>
          <a:bodyPr/>
          <a:lstStyle/>
          <a:p>
            <a:r>
              <a:rPr lang="en-US" dirty="0"/>
              <a:t>   Audience Participation</a:t>
            </a:r>
          </a:p>
        </p:txBody>
      </p:sp>
      <p:pic>
        <p:nvPicPr>
          <p:cNvPr id="4" name="Picture 3">
            <a:extLst>
              <a:ext uri="{FF2B5EF4-FFF2-40B4-BE49-F238E27FC236}">
                <a16:creationId xmlns:a16="http://schemas.microsoft.com/office/drawing/2014/main" id="{52B0B7CA-5A73-9B46-AF69-88ED68493C7F}"/>
              </a:ext>
            </a:extLst>
          </p:cNvPr>
          <p:cNvPicPr>
            <a:picLocks noChangeAspect="1"/>
          </p:cNvPicPr>
          <p:nvPr/>
        </p:nvPicPr>
        <p:blipFill rotWithShape="1">
          <a:blip r:embed="rId2"/>
          <a:srcRect b="31719"/>
          <a:stretch/>
        </p:blipFill>
        <p:spPr>
          <a:xfrm>
            <a:off x="0" y="1157745"/>
            <a:ext cx="12192000" cy="1325563"/>
          </a:xfrm>
          <a:prstGeom prst="rect">
            <a:avLst/>
          </a:prstGeom>
        </p:spPr>
      </p:pic>
      <p:pic>
        <p:nvPicPr>
          <p:cNvPr id="1026" name="Picture 2" descr="The Thinker - Wikipedia">
            <a:extLst>
              <a:ext uri="{FF2B5EF4-FFF2-40B4-BE49-F238E27FC236}">
                <a16:creationId xmlns:a16="http://schemas.microsoft.com/office/drawing/2014/main" id="{15416A4E-3F2E-9D48-9422-FB96737218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05313" y="3031969"/>
            <a:ext cx="2324100" cy="3492500"/>
          </a:xfrm>
          <a:prstGeom prst="rect">
            <a:avLst/>
          </a:prstGeom>
          <a:noFill/>
          <a:extLst>
            <a:ext uri="{909E8E84-426E-40DD-AFC4-6F175D3DCCD1}">
              <a14:hiddenFill xmlns:a14="http://schemas.microsoft.com/office/drawing/2010/main">
                <a:solidFill>
                  <a:srgbClr val="FFFFFF"/>
                </a:solidFill>
              </a14:hiddenFill>
            </a:ext>
          </a:extLst>
        </p:spPr>
      </p:pic>
      <p:sp>
        <p:nvSpPr>
          <p:cNvPr id="6" name="Cloud Callout 5">
            <a:extLst>
              <a:ext uri="{FF2B5EF4-FFF2-40B4-BE49-F238E27FC236}">
                <a16:creationId xmlns:a16="http://schemas.microsoft.com/office/drawing/2014/main" id="{27DD4EC7-EE20-F048-8FD1-7AC08D41FD0F}"/>
              </a:ext>
            </a:extLst>
          </p:cNvPr>
          <p:cNvSpPr/>
          <p:nvPr/>
        </p:nvSpPr>
        <p:spPr>
          <a:xfrm>
            <a:off x="6358171" y="2729042"/>
            <a:ext cx="4013555" cy="2155373"/>
          </a:xfrm>
          <a:prstGeom prst="cloudCallout">
            <a:avLst>
              <a:gd name="adj1" fmla="val -95658"/>
              <a:gd name="adj2" fmla="val 13445"/>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Biggest Challenge in our field?</a:t>
            </a:r>
          </a:p>
        </p:txBody>
      </p:sp>
    </p:spTree>
    <p:extLst>
      <p:ext uri="{BB962C8B-B14F-4D97-AF65-F5344CB8AC3E}">
        <p14:creationId xmlns:p14="http://schemas.microsoft.com/office/powerpoint/2010/main" val="17884949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7FE840-5269-8D45-A59E-9A3EE45541EA}"/>
              </a:ext>
            </a:extLst>
          </p:cNvPr>
          <p:cNvSpPr>
            <a:spLocks noGrp="1"/>
          </p:cNvSpPr>
          <p:nvPr>
            <p:ph type="title"/>
          </p:nvPr>
        </p:nvSpPr>
        <p:spPr/>
        <p:txBody>
          <a:bodyPr/>
          <a:lstStyle/>
          <a:p>
            <a:r>
              <a:rPr lang="en-US" dirty="0"/>
              <a:t>Time for a summary</a:t>
            </a:r>
          </a:p>
        </p:txBody>
      </p:sp>
      <p:sp>
        <p:nvSpPr>
          <p:cNvPr id="3" name="Content Placeholder 2">
            <a:extLst>
              <a:ext uri="{FF2B5EF4-FFF2-40B4-BE49-F238E27FC236}">
                <a16:creationId xmlns:a16="http://schemas.microsoft.com/office/drawing/2014/main" id="{C0C31688-7645-4F45-8992-99B18490C601}"/>
              </a:ext>
            </a:extLst>
          </p:cNvPr>
          <p:cNvSpPr>
            <a:spLocks noGrp="1"/>
          </p:cNvSpPr>
          <p:nvPr>
            <p:ph idx="1"/>
          </p:nvPr>
        </p:nvSpPr>
        <p:spPr>
          <a:xfrm>
            <a:off x="860425" y="1825625"/>
            <a:ext cx="10515600" cy="4351338"/>
          </a:xfrm>
        </p:spPr>
        <p:txBody>
          <a:bodyPr/>
          <a:lstStyle/>
          <a:p>
            <a:r>
              <a:rPr lang="en-US" dirty="0"/>
              <a:t>Performance alone has lead to opportunity loss</a:t>
            </a:r>
          </a:p>
          <a:p>
            <a:r>
              <a:rPr lang="en-US" dirty="0"/>
              <a:t>performance / productivity / </a:t>
            </a:r>
            <a:r>
              <a:rPr lang="en-US" dirty="0" err="1"/>
              <a:t>reusablility</a:t>
            </a:r>
            <a:r>
              <a:rPr lang="en-US" dirty="0"/>
              <a:t> / community /…</a:t>
            </a:r>
          </a:p>
          <a:p>
            <a:r>
              <a:rPr lang="en-US" dirty="0"/>
              <a:t>What technically is desirable in the bedrock to achieve the impact we deserve?</a:t>
            </a:r>
          </a:p>
          <a:p>
            <a:r>
              <a:rPr lang="en-US" dirty="0"/>
              <a:t>More and more are getting the memo:</a:t>
            </a:r>
          </a:p>
          <a:p>
            <a:r>
              <a:rPr lang="en-US" dirty="0"/>
              <a:t>Especially the younger crowd</a:t>
            </a:r>
          </a:p>
          <a:p>
            <a:endParaRPr lang="en-US" dirty="0"/>
          </a:p>
          <a:p>
            <a:endParaRPr lang="en-US" dirty="0"/>
          </a:p>
        </p:txBody>
      </p:sp>
      <p:pic>
        <p:nvPicPr>
          <p:cNvPr id="1028" name="Picture 4" descr="Memo on a post-it | Public domain vectors">
            <a:extLst>
              <a:ext uri="{FF2B5EF4-FFF2-40B4-BE49-F238E27FC236}">
                <a16:creationId xmlns:a16="http://schemas.microsoft.com/office/drawing/2014/main" id="{0CEB6680-2F61-8B43-B1B0-E63F4F7B0F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58313" y="3304822"/>
            <a:ext cx="1614312" cy="160713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6B323AE4-36CE-EA45-8ED1-A7D50A0EE7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9680000">
            <a:off x="8678734" y="3492778"/>
            <a:ext cx="487353" cy="3132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34930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60025655-6F78-BC47-87A5-788120F12C0D}"/>
              </a:ext>
            </a:extLst>
          </p:cNvPr>
          <p:cNvSpPr>
            <a:spLocks noGrp="1"/>
          </p:cNvSpPr>
          <p:nvPr>
            <p:ph type="title"/>
          </p:nvPr>
        </p:nvSpPr>
        <p:spPr>
          <a:xfrm>
            <a:off x="774255" y="235894"/>
            <a:ext cx="10515600" cy="1325563"/>
          </a:xfrm>
        </p:spPr>
        <p:txBody>
          <a:bodyPr/>
          <a:lstStyle/>
          <a:p>
            <a:r>
              <a:rPr lang="en-US" dirty="0"/>
              <a:t>What about programming models? </a:t>
            </a:r>
          </a:p>
        </p:txBody>
      </p:sp>
      <p:graphicFrame>
        <p:nvGraphicFramePr>
          <p:cNvPr id="5" name="Content Placeholder 4">
            <a:extLst>
              <a:ext uri="{FF2B5EF4-FFF2-40B4-BE49-F238E27FC236}">
                <a16:creationId xmlns:a16="http://schemas.microsoft.com/office/drawing/2014/main" id="{9DDEF572-899F-6C43-A78D-3F8B69D50AA4}"/>
              </a:ext>
            </a:extLst>
          </p:cNvPr>
          <p:cNvGraphicFramePr>
            <a:graphicFrameLocks noGrp="1"/>
          </p:cNvGraphicFramePr>
          <p:nvPr>
            <p:ph idx="1"/>
            <p:extLst>
              <p:ext uri="{D42A27DB-BD31-4B8C-83A1-F6EECF244321}">
                <p14:modId xmlns:p14="http://schemas.microsoft.com/office/powerpoint/2010/main" val="1728293393"/>
              </p:ext>
            </p:extLst>
          </p:nvPr>
        </p:nvGraphicFramePr>
        <p:xfrm>
          <a:off x="838200" y="1778693"/>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6374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60025655-6F78-BC47-87A5-788120F12C0D}"/>
              </a:ext>
            </a:extLst>
          </p:cNvPr>
          <p:cNvSpPr>
            <a:spLocks noGrp="1"/>
          </p:cNvSpPr>
          <p:nvPr>
            <p:ph type="title"/>
          </p:nvPr>
        </p:nvSpPr>
        <p:spPr>
          <a:xfrm>
            <a:off x="774255" y="235894"/>
            <a:ext cx="10515600" cy="1325563"/>
          </a:xfrm>
        </p:spPr>
        <p:txBody>
          <a:bodyPr/>
          <a:lstStyle/>
          <a:p>
            <a:r>
              <a:rPr lang="en-US" dirty="0"/>
              <a:t>What about programming models? </a:t>
            </a:r>
          </a:p>
        </p:txBody>
      </p:sp>
      <p:graphicFrame>
        <p:nvGraphicFramePr>
          <p:cNvPr id="5" name="Content Placeholder 4">
            <a:extLst>
              <a:ext uri="{FF2B5EF4-FFF2-40B4-BE49-F238E27FC236}">
                <a16:creationId xmlns:a16="http://schemas.microsoft.com/office/drawing/2014/main" id="{9DDEF572-899F-6C43-A78D-3F8B69D50AA4}"/>
              </a:ext>
            </a:extLst>
          </p:cNvPr>
          <p:cNvGraphicFramePr>
            <a:graphicFrameLocks noGrp="1"/>
          </p:cNvGraphicFramePr>
          <p:nvPr>
            <p:ph idx="1"/>
            <p:extLst>
              <p:ext uri="{D42A27DB-BD31-4B8C-83A1-F6EECF244321}">
                <p14:modId xmlns:p14="http://schemas.microsoft.com/office/powerpoint/2010/main" val="4285975890"/>
              </p:ext>
            </p:extLst>
          </p:nvPr>
        </p:nvGraphicFramePr>
        <p:xfrm>
          <a:off x="429827" y="2241668"/>
          <a:ext cx="4861265" cy="327242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extBox 3">
            <a:extLst>
              <a:ext uri="{FF2B5EF4-FFF2-40B4-BE49-F238E27FC236}">
                <a16:creationId xmlns:a16="http://schemas.microsoft.com/office/drawing/2014/main" id="{21E4B93A-BBED-3543-93FD-B85A617CE8B4}"/>
              </a:ext>
            </a:extLst>
          </p:cNvPr>
          <p:cNvSpPr txBox="1"/>
          <p:nvPr/>
        </p:nvSpPr>
        <p:spPr>
          <a:xfrm>
            <a:off x="5681709" y="1892719"/>
            <a:ext cx="6276512" cy="3970318"/>
          </a:xfrm>
          <a:prstGeom prst="rect">
            <a:avLst/>
          </a:prstGeom>
          <a:noFill/>
        </p:spPr>
        <p:txBody>
          <a:bodyPr wrap="square" rtlCol="0">
            <a:spAutoFit/>
          </a:bodyPr>
          <a:lstStyle/>
          <a:p>
            <a:pPr marL="285750" indent="-285750">
              <a:buFont typeface="Arial" panose="020B0604020202020204" pitchFamily="34" charset="0"/>
              <a:buChar char="•"/>
            </a:pPr>
            <a:r>
              <a:rPr lang="en-US" sz="3600" dirty="0"/>
              <a:t>Each has their own style</a:t>
            </a:r>
          </a:p>
          <a:p>
            <a:pPr marL="285750" indent="-285750">
              <a:buFont typeface="Arial" panose="020B0604020202020204" pitchFamily="34" charset="0"/>
              <a:buChar char="•"/>
            </a:pPr>
            <a:r>
              <a:rPr lang="en-US" sz="3600" dirty="0"/>
              <a:t>Difficult to composite due to different styles</a:t>
            </a:r>
          </a:p>
          <a:p>
            <a:pPr marL="285750" indent="-285750">
              <a:buFont typeface="Arial" panose="020B0604020202020204" pitchFamily="34" charset="0"/>
              <a:buChar char="•"/>
            </a:pPr>
            <a:r>
              <a:rPr lang="en-US" sz="3600" dirty="0"/>
              <a:t>Lots of inconsistencies</a:t>
            </a:r>
          </a:p>
          <a:p>
            <a:pPr marL="285750" indent="-285750">
              <a:buFont typeface="Arial" panose="020B0604020202020204" pitchFamily="34" charset="0"/>
              <a:buChar char="•"/>
            </a:pPr>
            <a:r>
              <a:rPr lang="en-US" sz="3600" dirty="0"/>
              <a:t>Fragmented communities?</a:t>
            </a:r>
          </a:p>
          <a:p>
            <a:pPr marL="285750" indent="-285750">
              <a:buFont typeface="Arial" panose="020B0604020202020204" pitchFamily="34" charset="0"/>
              <a:buChar char="•"/>
            </a:pPr>
            <a:r>
              <a:rPr lang="en-US" sz="3600" dirty="0"/>
              <a:t>Difficult to reuse and extend existing work</a:t>
            </a:r>
          </a:p>
        </p:txBody>
      </p:sp>
    </p:spTree>
    <p:extLst>
      <p:ext uri="{BB962C8B-B14F-4D97-AF65-F5344CB8AC3E}">
        <p14:creationId xmlns:p14="http://schemas.microsoft.com/office/powerpoint/2010/main" val="12261760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94975-6B08-D842-9557-547CE40FB0B3}"/>
              </a:ext>
            </a:extLst>
          </p:cNvPr>
          <p:cNvSpPr>
            <a:spLocks noGrp="1"/>
          </p:cNvSpPr>
          <p:nvPr>
            <p:ph type="title"/>
          </p:nvPr>
        </p:nvSpPr>
        <p:spPr>
          <a:xfrm>
            <a:off x="2551901" y="0"/>
            <a:ext cx="10515600" cy="1325563"/>
          </a:xfrm>
        </p:spPr>
        <p:txBody>
          <a:bodyPr/>
          <a:lstStyle/>
          <a:p>
            <a:r>
              <a:rPr lang="en-US" dirty="0"/>
              <a:t>   Audience Participation</a:t>
            </a:r>
          </a:p>
        </p:txBody>
      </p:sp>
      <p:pic>
        <p:nvPicPr>
          <p:cNvPr id="4" name="Picture 3">
            <a:extLst>
              <a:ext uri="{FF2B5EF4-FFF2-40B4-BE49-F238E27FC236}">
                <a16:creationId xmlns:a16="http://schemas.microsoft.com/office/drawing/2014/main" id="{52B0B7CA-5A73-9B46-AF69-88ED68493C7F}"/>
              </a:ext>
            </a:extLst>
          </p:cNvPr>
          <p:cNvPicPr>
            <a:picLocks noChangeAspect="1"/>
          </p:cNvPicPr>
          <p:nvPr/>
        </p:nvPicPr>
        <p:blipFill rotWithShape="1">
          <a:blip r:embed="rId2"/>
          <a:srcRect b="31719"/>
          <a:stretch/>
        </p:blipFill>
        <p:spPr>
          <a:xfrm>
            <a:off x="0" y="1157745"/>
            <a:ext cx="12192000" cy="1325563"/>
          </a:xfrm>
          <a:prstGeom prst="rect">
            <a:avLst/>
          </a:prstGeom>
        </p:spPr>
      </p:pic>
      <p:pic>
        <p:nvPicPr>
          <p:cNvPr id="1026" name="Picture 2" descr="The Thinker - Wikipedia">
            <a:extLst>
              <a:ext uri="{FF2B5EF4-FFF2-40B4-BE49-F238E27FC236}">
                <a16:creationId xmlns:a16="http://schemas.microsoft.com/office/drawing/2014/main" id="{15416A4E-3F2E-9D48-9422-FB96737218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05313" y="3031969"/>
            <a:ext cx="2324100" cy="3492500"/>
          </a:xfrm>
          <a:prstGeom prst="rect">
            <a:avLst/>
          </a:prstGeom>
          <a:noFill/>
          <a:extLst>
            <a:ext uri="{909E8E84-426E-40DD-AFC4-6F175D3DCCD1}">
              <a14:hiddenFill xmlns:a14="http://schemas.microsoft.com/office/drawing/2010/main">
                <a:solidFill>
                  <a:srgbClr val="FFFFFF"/>
                </a:solidFill>
              </a14:hiddenFill>
            </a:ext>
          </a:extLst>
        </p:spPr>
      </p:pic>
      <p:sp>
        <p:nvSpPr>
          <p:cNvPr id="6" name="Cloud Callout 5">
            <a:extLst>
              <a:ext uri="{FF2B5EF4-FFF2-40B4-BE49-F238E27FC236}">
                <a16:creationId xmlns:a16="http://schemas.microsoft.com/office/drawing/2014/main" id="{27DD4EC7-EE20-F048-8FD1-7AC08D41FD0F}"/>
              </a:ext>
            </a:extLst>
          </p:cNvPr>
          <p:cNvSpPr/>
          <p:nvPr/>
        </p:nvSpPr>
        <p:spPr>
          <a:xfrm>
            <a:off x="6358171" y="2729042"/>
            <a:ext cx="4013555" cy="2155373"/>
          </a:xfrm>
          <a:prstGeom prst="cloudCallout">
            <a:avLst>
              <a:gd name="adj1" fmla="val -95658"/>
              <a:gd name="adj2" fmla="val 13445"/>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Biggest Challenge in our field?</a:t>
            </a:r>
          </a:p>
        </p:txBody>
      </p:sp>
    </p:spTree>
    <p:extLst>
      <p:ext uri="{BB962C8B-B14F-4D97-AF65-F5344CB8AC3E}">
        <p14:creationId xmlns:p14="http://schemas.microsoft.com/office/powerpoint/2010/main" val="41545268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94975-6B08-D842-9557-547CE40FB0B3}"/>
              </a:ext>
            </a:extLst>
          </p:cNvPr>
          <p:cNvSpPr>
            <a:spLocks noGrp="1"/>
          </p:cNvSpPr>
          <p:nvPr>
            <p:ph type="title"/>
          </p:nvPr>
        </p:nvSpPr>
        <p:spPr>
          <a:xfrm>
            <a:off x="2551901" y="0"/>
            <a:ext cx="10515600" cy="1325563"/>
          </a:xfrm>
        </p:spPr>
        <p:txBody>
          <a:bodyPr/>
          <a:lstStyle/>
          <a:p>
            <a:r>
              <a:rPr lang="en-US" dirty="0"/>
              <a:t>   Audience Participation</a:t>
            </a:r>
          </a:p>
        </p:txBody>
      </p:sp>
      <p:pic>
        <p:nvPicPr>
          <p:cNvPr id="4" name="Picture 3">
            <a:extLst>
              <a:ext uri="{FF2B5EF4-FFF2-40B4-BE49-F238E27FC236}">
                <a16:creationId xmlns:a16="http://schemas.microsoft.com/office/drawing/2014/main" id="{52B0B7CA-5A73-9B46-AF69-88ED68493C7F}"/>
              </a:ext>
            </a:extLst>
          </p:cNvPr>
          <p:cNvPicPr>
            <a:picLocks noChangeAspect="1"/>
          </p:cNvPicPr>
          <p:nvPr/>
        </p:nvPicPr>
        <p:blipFill rotWithShape="1">
          <a:blip r:embed="rId2"/>
          <a:srcRect b="31719"/>
          <a:stretch/>
        </p:blipFill>
        <p:spPr>
          <a:xfrm>
            <a:off x="0" y="1157745"/>
            <a:ext cx="12192000" cy="1325563"/>
          </a:xfrm>
          <a:prstGeom prst="rect">
            <a:avLst/>
          </a:prstGeom>
        </p:spPr>
      </p:pic>
      <p:pic>
        <p:nvPicPr>
          <p:cNvPr id="1026" name="Picture 2" descr="The Thinker - Wikipedia">
            <a:extLst>
              <a:ext uri="{FF2B5EF4-FFF2-40B4-BE49-F238E27FC236}">
                <a16:creationId xmlns:a16="http://schemas.microsoft.com/office/drawing/2014/main" id="{15416A4E-3F2E-9D48-9422-FB96737218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05313" y="3031969"/>
            <a:ext cx="2324100" cy="3492500"/>
          </a:xfrm>
          <a:prstGeom prst="rect">
            <a:avLst/>
          </a:prstGeom>
          <a:noFill/>
          <a:extLst>
            <a:ext uri="{909E8E84-426E-40DD-AFC4-6F175D3DCCD1}">
              <a14:hiddenFill xmlns:a14="http://schemas.microsoft.com/office/drawing/2010/main">
                <a:solidFill>
                  <a:srgbClr val="FFFFFF"/>
                </a:solidFill>
              </a14:hiddenFill>
            </a:ext>
          </a:extLst>
        </p:spPr>
      </p:pic>
      <p:sp>
        <p:nvSpPr>
          <p:cNvPr id="6" name="Cloud Callout 5">
            <a:extLst>
              <a:ext uri="{FF2B5EF4-FFF2-40B4-BE49-F238E27FC236}">
                <a16:creationId xmlns:a16="http://schemas.microsoft.com/office/drawing/2014/main" id="{27DD4EC7-EE20-F048-8FD1-7AC08D41FD0F}"/>
              </a:ext>
            </a:extLst>
          </p:cNvPr>
          <p:cNvSpPr/>
          <p:nvPr/>
        </p:nvSpPr>
        <p:spPr>
          <a:xfrm>
            <a:off x="6358171" y="2729042"/>
            <a:ext cx="4013555" cy="2155373"/>
          </a:xfrm>
          <a:prstGeom prst="cloudCallout">
            <a:avLst>
              <a:gd name="adj1" fmla="val -95658"/>
              <a:gd name="adj2" fmla="val 13445"/>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Biggest Challenge in our field?</a:t>
            </a:r>
          </a:p>
        </p:txBody>
      </p:sp>
      <p:sp>
        <p:nvSpPr>
          <p:cNvPr id="3" name="Rounded Rectangle 2">
            <a:extLst>
              <a:ext uri="{FF2B5EF4-FFF2-40B4-BE49-F238E27FC236}">
                <a16:creationId xmlns:a16="http://schemas.microsoft.com/office/drawing/2014/main" id="{FC6AC5D0-B7E4-BD40-AA2C-95D6D55BAA97}"/>
              </a:ext>
            </a:extLst>
          </p:cNvPr>
          <p:cNvSpPr/>
          <p:nvPr/>
        </p:nvSpPr>
        <p:spPr>
          <a:xfrm>
            <a:off x="1564481" y="2536031"/>
            <a:ext cx="9251157" cy="4214813"/>
          </a:xfrm>
          <a:prstGeom prst="roundRect">
            <a:avLst/>
          </a:prstGeom>
          <a:solidFill>
            <a:schemeClr val="bg1">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ABF1D5FF-B435-D04D-96EE-00C4FF458C14}"/>
              </a:ext>
            </a:extLst>
          </p:cNvPr>
          <p:cNvSpPr/>
          <p:nvPr/>
        </p:nvSpPr>
        <p:spPr>
          <a:xfrm>
            <a:off x="4551984" y="2921167"/>
            <a:ext cx="3457742" cy="1015663"/>
          </a:xfrm>
          <a:prstGeom prst="rect">
            <a:avLst/>
          </a:prstGeom>
          <a:noFill/>
        </p:spPr>
        <p:txBody>
          <a:bodyPr wrap="none" lIns="91440" tIns="45720" rIns="91440" bIns="45720">
            <a:spAutoFit/>
          </a:bodyPr>
          <a:lstStyle/>
          <a:p>
            <a:pPr algn="ctr"/>
            <a:r>
              <a:rPr lang="en-US" sz="60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Language!</a:t>
            </a:r>
          </a:p>
        </p:txBody>
      </p:sp>
    </p:spTree>
    <p:extLst>
      <p:ext uri="{BB962C8B-B14F-4D97-AF65-F5344CB8AC3E}">
        <p14:creationId xmlns:p14="http://schemas.microsoft.com/office/powerpoint/2010/main" val="42838799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Diagram 8">
            <a:extLst>
              <a:ext uri="{FF2B5EF4-FFF2-40B4-BE49-F238E27FC236}">
                <a16:creationId xmlns:a16="http://schemas.microsoft.com/office/drawing/2014/main" id="{743BA55C-BD52-F843-9728-7DA0734C7224}"/>
              </a:ext>
            </a:extLst>
          </p:cNvPr>
          <p:cNvGraphicFramePr/>
          <p:nvPr>
            <p:extLst>
              <p:ext uri="{D42A27DB-BD31-4B8C-83A1-F6EECF244321}">
                <p14:modId xmlns:p14="http://schemas.microsoft.com/office/powerpoint/2010/main" val="1812799935"/>
              </p:ext>
            </p:extLst>
          </p:nvPr>
        </p:nvGraphicFramePr>
        <p:xfrm>
          <a:off x="0" y="96440"/>
          <a:ext cx="12437269" cy="666511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Rectangle 7">
            <a:extLst>
              <a:ext uri="{FF2B5EF4-FFF2-40B4-BE49-F238E27FC236}">
                <a16:creationId xmlns:a16="http://schemas.microsoft.com/office/drawing/2014/main" id="{52BDF133-8AB0-384F-91CC-012D27DB1127}"/>
              </a:ext>
            </a:extLst>
          </p:cNvPr>
          <p:cNvSpPr/>
          <p:nvPr/>
        </p:nvSpPr>
        <p:spPr>
          <a:xfrm>
            <a:off x="4551984" y="2921167"/>
            <a:ext cx="3457742" cy="1015663"/>
          </a:xfrm>
          <a:prstGeom prst="rect">
            <a:avLst/>
          </a:prstGeom>
          <a:noFill/>
        </p:spPr>
        <p:txBody>
          <a:bodyPr wrap="none" lIns="91440" tIns="45720" rIns="91440" bIns="45720">
            <a:spAutoFit/>
          </a:bodyPr>
          <a:lstStyle/>
          <a:p>
            <a:pPr algn="ctr"/>
            <a:r>
              <a:rPr lang="en-US" sz="60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Language!</a:t>
            </a:r>
          </a:p>
        </p:txBody>
      </p:sp>
    </p:spTree>
    <p:extLst>
      <p:ext uri="{BB962C8B-B14F-4D97-AF65-F5344CB8AC3E}">
        <p14:creationId xmlns:p14="http://schemas.microsoft.com/office/powerpoint/2010/main" val="15415419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1261" y="3108325"/>
            <a:ext cx="5234216" cy="1920876"/>
          </a:xfrm>
        </p:spPr>
        <p:txBody>
          <a:bodyPr>
            <a:normAutofit/>
          </a:bodyPr>
          <a:lstStyle/>
          <a:p>
            <a:pPr algn="ctr"/>
            <a:r>
              <a:rPr lang="en-US" sz="3600" dirty="0"/>
              <a:t>Something seems to have gone wrong!</a:t>
            </a:r>
          </a:p>
        </p:txBody>
      </p:sp>
      <p:pic>
        <p:nvPicPr>
          <p:cNvPr id="4" name="Picture 3" descr="20191119_102421.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5654" y="1332370"/>
            <a:ext cx="6626902" cy="4970177"/>
          </a:xfrm>
          <a:prstGeom prst="rect">
            <a:avLst/>
          </a:prstGeom>
        </p:spPr>
      </p:pic>
      <p:cxnSp>
        <p:nvCxnSpPr>
          <p:cNvPr id="6" name="Straight Arrow Connector 5">
            <a:extLst>
              <a:ext uri="{FF2B5EF4-FFF2-40B4-BE49-F238E27FC236}">
                <a16:creationId xmlns:a16="http://schemas.microsoft.com/office/drawing/2014/main" id="{CCED7812-33AC-334A-B157-D9476C41D083}"/>
              </a:ext>
            </a:extLst>
          </p:cNvPr>
          <p:cNvCxnSpPr>
            <a:cxnSpLocks/>
          </p:cNvCxnSpPr>
          <p:nvPr/>
        </p:nvCxnSpPr>
        <p:spPr>
          <a:xfrm>
            <a:off x="230293" y="891702"/>
            <a:ext cx="11481810" cy="74579"/>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ECABE3F2-4B3D-424F-814C-EE98F8293F35}"/>
              </a:ext>
            </a:extLst>
          </p:cNvPr>
          <p:cNvCxnSpPr/>
          <p:nvPr/>
        </p:nvCxnSpPr>
        <p:spPr>
          <a:xfrm>
            <a:off x="6991755" y="820366"/>
            <a:ext cx="0" cy="29183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43C743F2-286C-3444-ADD5-9AB76ED4C0E5}"/>
              </a:ext>
            </a:extLst>
          </p:cNvPr>
          <p:cNvSpPr/>
          <p:nvPr/>
        </p:nvSpPr>
        <p:spPr>
          <a:xfrm>
            <a:off x="6646498" y="451034"/>
            <a:ext cx="652743" cy="369332"/>
          </a:xfrm>
          <a:prstGeom prst="rect">
            <a:avLst/>
          </a:prstGeom>
        </p:spPr>
        <p:txBody>
          <a:bodyPr wrap="none">
            <a:spAutoFit/>
          </a:bodyPr>
          <a:lstStyle/>
          <a:p>
            <a:r>
              <a:rPr lang="en-US" dirty="0"/>
              <a:t>2010</a:t>
            </a:r>
          </a:p>
        </p:txBody>
      </p:sp>
      <p:sp>
        <p:nvSpPr>
          <p:cNvPr id="12" name="Rectangle 11">
            <a:extLst>
              <a:ext uri="{FF2B5EF4-FFF2-40B4-BE49-F238E27FC236}">
                <a16:creationId xmlns:a16="http://schemas.microsoft.com/office/drawing/2014/main" id="{441688D8-CFE5-2246-A05E-754B40FDB97D}"/>
              </a:ext>
            </a:extLst>
          </p:cNvPr>
          <p:cNvSpPr/>
          <p:nvPr/>
        </p:nvSpPr>
        <p:spPr>
          <a:xfrm>
            <a:off x="315654" y="451034"/>
            <a:ext cx="652743" cy="369332"/>
          </a:xfrm>
          <a:prstGeom prst="rect">
            <a:avLst/>
          </a:prstGeom>
        </p:spPr>
        <p:txBody>
          <a:bodyPr wrap="none">
            <a:spAutoFit/>
          </a:bodyPr>
          <a:lstStyle/>
          <a:p>
            <a:r>
              <a:rPr lang="en-US" dirty="0"/>
              <a:t>1988</a:t>
            </a:r>
          </a:p>
        </p:txBody>
      </p:sp>
      <p:cxnSp>
        <p:nvCxnSpPr>
          <p:cNvPr id="13" name="Straight Connector 12">
            <a:extLst>
              <a:ext uri="{FF2B5EF4-FFF2-40B4-BE49-F238E27FC236}">
                <a16:creationId xmlns:a16="http://schemas.microsoft.com/office/drawing/2014/main" id="{FD11ED0A-D804-C14B-A574-4DAED0ACAA1E}"/>
              </a:ext>
            </a:extLst>
          </p:cNvPr>
          <p:cNvCxnSpPr/>
          <p:nvPr/>
        </p:nvCxnSpPr>
        <p:spPr>
          <a:xfrm>
            <a:off x="548801" y="745787"/>
            <a:ext cx="0" cy="291830"/>
          </a:xfrm>
          <a:prstGeom prst="line">
            <a:avLst/>
          </a:prstGeom>
          <a:ln w="31750"/>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822E82E6-EDAE-4346-87FC-2AC82B1D1416}"/>
              </a:ext>
            </a:extLst>
          </p:cNvPr>
          <p:cNvSpPr/>
          <p:nvPr/>
        </p:nvSpPr>
        <p:spPr>
          <a:xfrm>
            <a:off x="2297036" y="506158"/>
            <a:ext cx="3247236" cy="369332"/>
          </a:xfrm>
          <a:prstGeom prst="rect">
            <a:avLst/>
          </a:prstGeom>
        </p:spPr>
        <p:txBody>
          <a:bodyPr wrap="none">
            <a:spAutoFit/>
          </a:bodyPr>
          <a:lstStyle/>
          <a:p>
            <a:r>
              <a:rPr lang="en-US" dirty="0"/>
              <a:t>Programming Languages (x2005)</a:t>
            </a:r>
          </a:p>
        </p:txBody>
      </p:sp>
      <p:cxnSp>
        <p:nvCxnSpPr>
          <p:cNvPr id="15" name="Straight Connector 14">
            <a:extLst>
              <a:ext uri="{FF2B5EF4-FFF2-40B4-BE49-F238E27FC236}">
                <a16:creationId xmlns:a16="http://schemas.microsoft.com/office/drawing/2014/main" id="{6005F5D1-68A1-3F41-8DD5-56B97D98B017}"/>
              </a:ext>
            </a:extLst>
          </p:cNvPr>
          <p:cNvCxnSpPr/>
          <p:nvPr/>
        </p:nvCxnSpPr>
        <p:spPr>
          <a:xfrm>
            <a:off x="11404582" y="820366"/>
            <a:ext cx="0" cy="29183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A275D1BF-35DC-3945-AABE-9C6297BC2FDD}"/>
              </a:ext>
            </a:extLst>
          </p:cNvPr>
          <p:cNvSpPr/>
          <p:nvPr/>
        </p:nvSpPr>
        <p:spPr>
          <a:xfrm>
            <a:off x="11059360" y="489761"/>
            <a:ext cx="652743" cy="369332"/>
          </a:xfrm>
          <a:prstGeom prst="rect">
            <a:avLst/>
          </a:prstGeom>
        </p:spPr>
        <p:txBody>
          <a:bodyPr wrap="none">
            <a:spAutoFit/>
          </a:bodyPr>
          <a:lstStyle/>
          <a:p>
            <a:r>
              <a:rPr lang="en-US" dirty="0"/>
              <a:t>2019</a:t>
            </a:r>
          </a:p>
        </p:txBody>
      </p:sp>
      <p:sp>
        <p:nvSpPr>
          <p:cNvPr id="17" name="Cloud Callout 16">
            <a:extLst>
              <a:ext uri="{FF2B5EF4-FFF2-40B4-BE49-F238E27FC236}">
                <a16:creationId xmlns:a16="http://schemas.microsoft.com/office/drawing/2014/main" id="{D7129699-D26F-9245-BCDA-3E1A28655F9E}"/>
              </a:ext>
            </a:extLst>
          </p:cNvPr>
          <p:cNvSpPr/>
          <p:nvPr/>
        </p:nvSpPr>
        <p:spPr>
          <a:xfrm>
            <a:off x="6805401" y="707036"/>
            <a:ext cx="4669484" cy="661162"/>
          </a:xfrm>
          <a:prstGeom prst="cloudCallout">
            <a:avLst>
              <a:gd name="adj1" fmla="val -95658"/>
              <a:gd name="adj2" fmla="val 13445"/>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The dark decade</a:t>
            </a:r>
          </a:p>
        </p:txBody>
      </p:sp>
    </p:spTree>
    <p:extLst>
      <p:ext uri="{BB962C8B-B14F-4D97-AF65-F5344CB8AC3E}">
        <p14:creationId xmlns:p14="http://schemas.microsoft.com/office/powerpoint/2010/main" val="26197089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68321" y="726901"/>
            <a:ext cx="11903242" cy="605672"/>
          </a:xfrm>
        </p:spPr>
        <p:txBody>
          <a:bodyPr>
            <a:normAutofit fontScale="90000"/>
          </a:bodyPr>
          <a:lstStyle/>
          <a:p>
            <a:r>
              <a:rPr lang="en-US" dirty="0"/>
              <a:t>What did we miss 20 years ago?</a:t>
            </a:r>
            <a:br>
              <a:rPr lang="en-US" dirty="0"/>
            </a:br>
            <a:endParaRPr lang="en-US" dirty="0"/>
          </a:p>
        </p:txBody>
      </p:sp>
      <p:pic>
        <p:nvPicPr>
          <p:cNvPr id="5" name="Picture 4"/>
          <p:cNvPicPr>
            <a:picLocks noChangeAspect="1"/>
          </p:cNvPicPr>
          <p:nvPr/>
        </p:nvPicPr>
        <p:blipFill>
          <a:blip r:embed="rId2"/>
          <a:stretch>
            <a:fillRect/>
          </a:stretch>
        </p:blipFill>
        <p:spPr>
          <a:xfrm>
            <a:off x="1339781" y="2262411"/>
            <a:ext cx="9991873" cy="3989258"/>
          </a:xfrm>
          <a:prstGeom prst="rect">
            <a:avLst/>
          </a:prstGeom>
          <a:ln>
            <a:noFill/>
          </a:ln>
          <a:effectLst>
            <a:outerShdw blurRad="292100" dist="139700" dir="2700000" algn="tl" rotWithShape="0">
              <a:srgbClr val="333333">
                <a:alpha val="65000"/>
              </a:srgbClr>
            </a:outerShdw>
          </a:effectLst>
        </p:spPr>
      </p:pic>
      <p:pic>
        <p:nvPicPr>
          <p:cNvPr id="6" name="Picture 5"/>
          <p:cNvPicPr>
            <a:picLocks noChangeAspect="1"/>
          </p:cNvPicPr>
          <p:nvPr/>
        </p:nvPicPr>
        <p:blipFill rotWithShape="1">
          <a:blip r:embed="rId3">
            <a:clrChange>
              <a:clrFrom>
                <a:srgbClr val="FFFFFF"/>
              </a:clrFrom>
              <a:clrTo>
                <a:srgbClr val="FFFFFF">
                  <a:alpha val="0"/>
                </a:srgbClr>
              </a:clrTo>
            </a:clrChange>
          </a:blip>
          <a:srcRect t="29573"/>
          <a:stretch/>
        </p:blipFill>
        <p:spPr>
          <a:xfrm>
            <a:off x="7581086" y="1332573"/>
            <a:ext cx="3750568" cy="838240"/>
          </a:xfrm>
          <a:prstGeom prst="rect">
            <a:avLst/>
          </a:prstGeom>
        </p:spPr>
      </p:pic>
      <p:pic>
        <p:nvPicPr>
          <p:cNvPr id="7" name="Picture 6"/>
          <p:cNvPicPr>
            <a:picLocks noChangeAspect="1"/>
          </p:cNvPicPr>
          <p:nvPr/>
        </p:nvPicPr>
        <p:blipFill>
          <a:blip r:embed="rId4">
            <a:clrChange>
              <a:clrFrom>
                <a:srgbClr val="FFFFFF"/>
              </a:clrFrom>
              <a:clrTo>
                <a:srgbClr val="FFFFFF">
                  <a:alpha val="0"/>
                </a:srgbClr>
              </a:clrTo>
            </a:clrChange>
          </a:blip>
          <a:stretch>
            <a:fillRect/>
          </a:stretch>
        </p:blipFill>
        <p:spPr>
          <a:xfrm>
            <a:off x="8032819" y="2283551"/>
            <a:ext cx="2819400" cy="673100"/>
          </a:xfrm>
          <a:prstGeom prst="rect">
            <a:avLst/>
          </a:prstGeom>
        </p:spPr>
      </p:pic>
      <p:sp>
        <p:nvSpPr>
          <p:cNvPr id="8" name="Oval 7"/>
          <p:cNvSpPr/>
          <p:nvPr/>
        </p:nvSpPr>
        <p:spPr>
          <a:xfrm>
            <a:off x="2687229" y="3467369"/>
            <a:ext cx="8164990" cy="543288"/>
          </a:xfrm>
          <a:prstGeom prst="ellipse">
            <a:avLst/>
          </a:prstGeom>
          <a:noFill/>
          <a:ln w="5715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713526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9827" y="35317"/>
            <a:ext cx="10515600" cy="1325563"/>
          </a:xfrm>
        </p:spPr>
        <p:txBody>
          <a:bodyPr/>
          <a:lstStyle/>
          <a:p>
            <a:r>
              <a:rPr lang="en-US" dirty="0"/>
              <a:t>MIT </a:t>
            </a:r>
            <a:r>
              <a:rPr lang="en-US" dirty="0" err="1"/>
              <a:t>Julialab</a:t>
            </a:r>
            <a:r>
              <a:rPr lang="en-US" dirty="0"/>
              <a:t>: </a:t>
            </a:r>
            <a:r>
              <a:rPr lang="en-US" dirty="0" err="1"/>
              <a:t>julia.mit.edu</a:t>
            </a:r>
            <a:endParaRPr lang="en-US" dirty="0"/>
          </a:p>
        </p:txBody>
      </p:sp>
      <p:pic>
        <p:nvPicPr>
          <p:cNvPr id="4" name="Picture 3">
            <a:extLst>
              <a:ext uri="{FF2B5EF4-FFF2-40B4-BE49-F238E27FC236}">
                <a16:creationId xmlns:a16="http://schemas.microsoft.com/office/drawing/2014/main" id="{69B379B7-7F73-824F-98E6-461B57AA8E26}"/>
              </a:ext>
            </a:extLst>
          </p:cNvPr>
          <p:cNvPicPr>
            <a:picLocks noChangeAspect="1"/>
          </p:cNvPicPr>
          <p:nvPr/>
        </p:nvPicPr>
        <p:blipFill>
          <a:blip r:embed="rId2"/>
          <a:stretch>
            <a:fillRect/>
          </a:stretch>
        </p:blipFill>
        <p:spPr>
          <a:xfrm>
            <a:off x="1246573" y="1095647"/>
            <a:ext cx="10028068" cy="5792019"/>
          </a:xfrm>
          <a:prstGeom prst="rect">
            <a:avLst/>
          </a:prstGeom>
        </p:spPr>
      </p:pic>
    </p:spTree>
    <p:extLst>
      <p:ext uri="{BB962C8B-B14F-4D97-AF65-F5344CB8AC3E}">
        <p14:creationId xmlns:p14="http://schemas.microsoft.com/office/powerpoint/2010/main" val="23509066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0855" y="75500"/>
            <a:ext cx="11903242" cy="904570"/>
          </a:xfrm>
        </p:spPr>
        <p:txBody>
          <a:bodyPr>
            <a:normAutofit/>
          </a:bodyPr>
          <a:lstStyle/>
          <a:p>
            <a:r>
              <a:rPr lang="en-US" dirty="0"/>
              <a:t>10 years ago</a:t>
            </a:r>
          </a:p>
        </p:txBody>
      </p:sp>
      <p:pic>
        <p:nvPicPr>
          <p:cNvPr id="3" name="Picture 2">
            <a:extLst>
              <a:ext uri="{FF2B5EF4-FFF2-40B4-BE49-F238E27FC236}">
                <a16:creationId xmlns:a16="http://schemas.microsoft.com/office/drawing/2014/main" id="{50093DA6-2FCC-E04F-B54E-37BBF25F95C1}"/>
              </a:ext>
            </a:extLst>
          </p:cNvPr>
          <p:cNvPicPr>
            <a:picLocks noChangeAspect="1"/>
          </p:cNvPicPr>
          <p:nvPr/>
        </p:nvPicPr>
        <p:blipFill>
          <a:blip r:embed="rId2"/>
          <a:stretch>
            <a:fillRect/>
          </a:stretch>
        </p:blipFill>
        <p:spPr>
          <a:xfrm>
            <a:off x="210855" y="1069710"/>
            <a:ext cx="7421505" cy="5351457"/>
          </a:xfrm>
          <a:prstGeom prst="rect">
            <a:avLst/>
          </a:prstGeom>
          <a:ln>
            <a:noFill/>
          </a:ln>
          <a:effectLst>
            <a:outerShdw blurRad="292100" dist="139700" dir="2700000" algn="tl" rotWithShape="0">
              <a:srgbClr val="333333">
                <a:alpha val="65000"/>
              </a:srgbClr>
            </a:outerShdw>
          </a:effectLst>
        </p:spPr>
      </p:pic>
      <p:sp>
        <p:nvSpPr>
          <p:cNvPr id="4" name="Rectangular Callout 3">
            <a:extLst>
              <a:ext uri="{FF2B5EF4-FFF2-40B4-BE49-F238E27FC236}">
                <a16:creationId xmlns:a16="http://schemas.microsoft.com/office/drawing/2014/main" id="{A92A6D70-C287-A947-ACAB-7F0778C38F92}"/>
              </a:ext>
            </a:extLst>
          </p:cNvPr>
          <p:cNvSpPr/>
          <p:nvPr/>
        </p:nvSpPr>
        <p:spPr>
          <a:xfrm>
            <a:off x="8007862" y="1122520"/>
            <a:ext cx="3859906" cy="1402166"/>
          </a:xfrm>
          <a:prstGeom prst="wedgeRectCallout">
            <a:avLst>
              <a:gd name="adj1" fmla="val -57125"/>
              <a:gd name="adj2" fmla="val 63501"/>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To solve the parallel computing problem – and it wouldn’t be easy.</a:t>
            </a:r>
          </a:p>
          <a:p>
            <a:pPr algn="ctr"/>
            <a:endParaRPr lang="en-US" dirty="0"/>
          </a:p>
          <a:p>
            <a:pPr algn="ctr"/>
            <a:r>
              <a:rPr lang="en-US" dirty="0">
                <a:solidFill>
                  <a:schemeClr val="bg1"/>
                </a:solidFill>
              </a:rPr>
              <a:t>We’d need help from </a:t>
            </a:r>
            <a:r>
              <a:rPr lang="en-US" b="1" dirty="0">
                <a:solidFill>
                  <a:srgbClr val="FF0000"/>
                </a:solidFill>
              </a:rPr>
              <a:t>the community</a:t>
            </a:r>
            <a:r>
              <a:rPr lang="en-US" dirty="0"/>
              <a:t>.</a:t>
            </a:r>
          </a:p>
        </p:txBody>
      </p:sp>
      <p:sp>
        <p:nvSpPr>
          <p:cNvPr id="9" name="Oval 8">
            <a:extLst>
              <a:ext uri="{FF2B5EF4-FFF2-40B4-BE49-F238E27FC236}">
                <a16:creationId xmlns:a16="http://schemas.microsoft.com/office/drawing/2014/main" id="{E08F9860-2021-D145-A005-5845719D417E}"/>
              </a:ext>
            </a:extLst>
          </p:cNvPr>
          <p:cNvSpPr/>
          <p:nvPr/>
        </p:nvSpPr>
        <p:spPr>
          <a:xfrm>
            <a:off x="671413" y="4629550"/>
            <a:ext cx="2135731" cy="39645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5099385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0855" y="75500"/>
            <a:ext cx="11903242" cy="904570"/>
          </a:xfrm>
        </p:spPr>
        <p:txBody>
          <a:bodyPr>
            <a:normAutofit/>
          </a:bodyPr>
          <a:lstStyle/>
          <a:p>
            <a:r>
              <a:rPr lang="en-US" dirty="0"/>
              <a:t>Today</a:t>
            </a:r>
          </a:p>
        </p:txBody>
      </p:sp>
      <p:pic>
        <p:nvPicPr>
          <p:cNvPr id="6" name="Picture 5">
            <a:extLst>
              <a:ext uri="{FF2B5EF4-FFF2-40B4-BE49-F238E27FC236}">
                <a16:creationId xmlns:a16="http://schemas.microsoft.com/office/drawing/2014/main" id="{CAFE79CE-C1AB-D248-A276-1A64DEF75CE5}"/>
              </a:ext>
            </a:extLst>
          </p:cNvPr>
          <p:cNvPicPr>
            <a:picLocks noChangeAspect="1"/>
          </p:cNvPicPr>
          <p:nvPr/>
        </p:nvPicPr>
        <p:blipFill>
          <a:blip r:embed="rId2"/>
          <a:stretch>
            <a:fillRect/>
          </a:stretch>
        </p:blipFill>
        <p:spPr>
          <a:xfrm>
            <a:off x="8007862" y="3620832"/>
            <a:ext cx="3901245" cy="2810341"/>
          </a:xfrm>
          <a:prstGeom prst="rect">
            <a:avLst/>
          </a:prstGeom>
          <a:ln>
            <a:noFill/>
          </a:ln>
          <a:effectLst>
            <a:outerShdw blurRad="292100" dist="139700" dir="2700000" algn="tl" rotWithShape="0">
              <a:srgbClr val="333333">
                <a:alpha val="65000"/>
              </a:srgbClr>
            </a:outerShdw>
          </a:effectLst>
        </p:spPr>
      </p:pic>
      <p:pic>
        <p:nvPicPr>
          <p:cNvPr id="5" name="Picture 4">
            <a:extLst>
              <a:ext uri="{FF2B5EF4-FFF2-40B4-BE49-F238E27FC236}">
                <a16:creationId xmlns:a16="http://schemas.microsoft.com/office/drawing/2014/main" id="{B031BFDD-7DFE-D449-94CA-5E0DB0C4CD1A}"/>
              </a:ext>
            </a:extLst>
          </p:cNvPr>
          <p:cNvPicPr>
            <a:picLocks noChangeAspect="1"/>
          </p:cNvPicPr>
          <p:nvPr/>
        </p:nvPicPr>
        <p:blipFill>
          <a:blip r:embed="rId3"/>
          <a:stretch>
            <a:fillRect/>
          </a:stretch>
        </p:blipFill>
        <p:spPr>
          <a:xfrm>
            <a:off x="749624" y="1125903"/>
            <a:ext cx="3986937" cy="1696847"/>
          </a:xfrm>
          <a:prstGeom prst="rect">
            <a:avLst/>
          </a:prstGeom>
        </p:spPr>
      </p:pic>
      <p:pic>
        <p:nvPicPr>
          <p:cNvPr id="7" name="Picture 6">
            <a:extLst>
              <a:ext uri="{FF2B5EF4-FFF2-40B4-BE49-F238E27FC236}">
                <a16:creationId xmlns:a16="http://schemas.microsoft.com/office/drawing/2014/main" id="{4AD5D0F3-15C8-5145-B963-7D5C89BC864A}"/>
              </a:ext>
            </a:extLst>
          </p:cNvPr>
          <p:cNvPicPr>
            <a:picLocks noChangeAspect="1"/>
          </p:cNvPicPr>
          <p:nvPr/>
        </p:nvPicPr>
        <p:blipFill>
          <a:blip r:embed="rId4"/>
          <a:stretch>
            <a:fillRect/>
          </a:stretch>
        </p:blipFill>
        <p:spPr>
          <a:xfrm>
            <a:off x="1671331" y="2171227"/>
            <a:ext cx="3883590" cy="1231799"/>
          </a:xfrm>
          <a:prstGeom prst="rect">
            <a:avLst/>
          </a:prstGeom>
        </p:spPr>
      </p:pic>
      <p:pic>
        <p:nvPicPr>
          <p:cNvPr id="10" name="Picture 9">
            <a:extLst>
              <a:ext uri="{FF2B5EF4-FFF2-40B4-BE49-F238E27FC236}">
                <a16:creationId xmlns:a16="http://schemas.microsoft.com/office/drawing/2014/main" id="{7E697F9A-72D2-7F44-B270-4D5E8AB2F2F7}"/>
              </a:ext>
            </a:extLst>
          </p:cNvPr>
          <p:cNvPicPr>
            <a:picLocks noChangeAspect="1"/>
          </p:cNvPicPr>
          <p:nvPr/>
        </p:nvPicPr>
        <p:blipFill>
          <a:blip r:embed="rId5"/>
          <a:stretch>
            <a:fillRect/>
          </a:stretch>
        </p:blipFill>
        <p:spPr>
          <a:xfrm>
            <a:off x="3517865" y="1067102"/>
            <a:ext cx="4400427" cy="1346783"/>
          </a:xfrm>
          <a:prstGeom prst="rect">
            <a:avLst/>
          </a:prstGeom>
        </p:spPr>
      </p:pic>
      <p:pic>
        <p:nvPicPr>
          <p:cNvPr id="11" name="Picture 10">
            <a:extLst>
              <a:ext uri="{FF2B5EF4-FFF2-40B4-BE49-F238E27FC236}">
                <a16:creationId xmlns:a16="http://schemas.microsoft.com/office/drawing/2014/main" id="{9A93F626-0B64-B84C-83E3-AAB269A28098}"/>
              </a:ext>
            </a:extLst>
          </p:cNvPr>
          <p:cNvPicPr>
            <a:picLocks noChangeAspect="1"/>
          </p:cNvPicPr>
          <p:nvPr/>
        </p:nvPicPr>
        <p:blipFill>
          <a:blip r:embed="rId6"/>
          <a:stretch>
            <a:fillRect/>
          </a:stretch>
        </p:blipFill>
        <p:spPr>
          <a:xfrm>
            <a:off x="210855" y="5689394"/>
            <a:ext cx="2920952" cy="972598"/>
          </a:xfrm>
          <a:prstGeom prst="rect">
            <a:avLst/>
          </a:prstGeom>
        </p:spPr>
      </p:pic>
      <p:pic>
        <p:nvPicPr>
          <p:cNvPr id="13" name="Picture 12">
            <a:extLst>
              <a:ext uri="{FF2B5EF4-FFF2-40B4-BE49-F238E27FC236}">
                <a16:creationId xmlns:a16="http://schemas.microsoft.com/office/drawing/2014/main" id="{01C21969-176A-574C-A7F2-E61981D4A617}"/>
              </a:ext>
            </a:extLst>
          </p:cNvPr>
          <p:cNvPicPr>
            <a:picLocks noChangeAspect="1"/>
          </p:cNvPicPr>
          <p:nvPr/>
        </p:nvPicPr>
        <p:blipFill>
          <a:blip r:embed="rId7"/>
          <a:stretch>
            <a:fillRect/>
          </a:stretch>
        </p:blipFill>
        <p:spPr>
          <a:xfrm>
            <a:off x="4344524" y="3116432"/>
            <a:ext cx="3302445" cy="1131166"/>
          </a:xfrm>
          <a:prstGeom prst="rect">
            <a:avLst/>
          </a:prstGeom>
        </p:spPr>
      </p:pic>
      <p:pic>
        <p:nvPicPr>
          <p:cNvPr id="14" name="Picture 13">
            <a:extLst>
              <a:ext uri="{FF2B5EF4-FFF2-40B4-BE49-F238E27FC236}">
                <a16:creationId xmlns:a16="http://schemas.microsoft.com/office/drawing/2014/main" id="{D5D6A2BE-14EA-1D46-911C-51B4AA70B8C3}"/>
              </a:ext>
            </a:extLst>
          </p:cNvPr>
          <p:cNvPicPr>
            <a:picLocks noChangeAspect="1"/>
          </p:cNvPicPr>
          <p:nvPr/>
        </p:nvPicPr>
        <p:blipFill>
          <a:blip r:embed="rId8"/>
          <a:stretch>
            <a:fillRect/>
          </a:stretch>
        </p:blipFill>
        <p:spPr>
          <a:xfrm>
            <a:off x="591415" y="2899715"/>
            <a:ext cx="3527872" cy="1564600"/>
          </a:xfrm>
          <a:prstGeom prst="rect">
            <a:avLst/>
          </a:prstGeom>
        </p:spPr>
      </p:pic>
      <p:pic>
        <p:nvPicPr>
          <p:cNvPr id="8" name="Picture 7">
            <a:extLst>
              <a:ext uri="{FF2B5EF4-FFF2-40B4-BE49-F238E27FC236}">
                <a16:creationId xmlns:a16="http://schemas.microsoft.com/office/drawing/2014/main" id="{A4B9398D-86EB-4E4A-AAB4-FB8F6D0EFE94}"/>
              </a:ext>
            </a:extLst>
          </p:cNvPr>
          <p:cNvPicPr>
            <a:picLocks noChangeAspect="1"/>
          </p:cNvPicPr>
          <p:nvPr/>
        </p:nvPicPr>
        <p:blipFill>
          <a:blip r:embed="rId9"/>
          <a:stretch>
            <a:fillRect/>
          </a:stretch>
        </p:blipFill>
        <p:spPr>
          <a:xfrm>
            <a:off x="1314328" y="3825876"/>
            <a:ext cx="3721702" cy="2293088"/>
          </a:xfrm>
          <a:prstGeom prst="rect">
            <a:avLst/>
          </a:prstGeom>
        </p:spPr>
      </p:pic>
      <p:pic>
        <p:nvPicPr>
          <p:cNvPr id="12" name="Picture 11">
            <a:extLst>
              <a:ext uri="{FF2B5EF4-FFF2-40B4-BE49-F238E27FC236}">
                <a16:creationId xmlns:a16="http://schemas.microsoft.com/office/drawing/2014/main" id="{3FD7BC65-1977-4F45-B166-B514C09B0ED8}"/>
              </a:ext>
            </a:extLst>
          </p:cNvPr>
          <p:cNvPicPr>
            <a:picLocks noChangeAspect="1"/>
          </p:cNvPicPr>
          <p:nvPr/>
        </p:nvPicPr>
        <p:blipFill>
          <a:blip r:embed="rId10"/>
          <a:stretch>
            <a:fillRect/>
          </a:stretch>
        </p:blipFill>
        <p:spPr>
          <a:xfrm>
            <a:off x="4251297" y="4511842"/>
            <a:ext cx="3669822" cy="2005367"/>
          </a:xfrm>
          <a:prstGeom prst="rect">
            <a:avLst/>
          </a:prstGeom>
        </p:spPr>
      </p:pic>
      <p:sp>
        <p:nvSpPr>
          <p:cNvPr id="15" name="Rectangular Callout 14">
            <a:extLst>
              <a:ext uri="{FF2B5EF4-FFF2-40B4-BE49-F238E27FC236}">
                <a16:creationId xmlns:a16="http://schemas.microsoft.com/office/drawing/2014/main" id="{BD4A400D-75DB-F34C-8D0B-1978C97EEA62}"/>
              </a:ext>
            </a:extLst>
          </p:cNvPr>
          <p:cNvSpPr/>
          <p:nvPr/>
        </p:nvSpPr>
        <p:spPr>
          <a:xfrm>
            <a:off x="8007862" y="1122520"/>
            <a:ext cx="3859906" cy="1402166"/>
          </a:xfrm>
          <a:prstGeom prst="wedgeRectCallout">
            <a:avLst>
              <a:gd name="adj1" fmla="val -29341"/>
              <a:gd name="adj2" fmla="val 123079"/>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To solve the parallel computing problem – and it wouldn’t be easy.</a:t>
            </a:r>
          </a:p>
          <a:p>
            <a:pPr algn="ctr"/>
            <a:endParaRPr lang="en-US" dirty="0"/>
          </a:p>
          <a:p>
            <a:pPr algn="ctr"/>
            <a:r>
              <a:rPr lang="en-US" dirty="0">
                <a:solidFill>
                  <a:schemeClr val="bg1"/>
                </a:solidFill>
              </a:rPr>
              <a:t>We’d need help from </a:t>
            </a:r>
            <a:r>
              <a:rPr lang="en-US" b="1" dirty="0">
                <a:solidFill>
                  <a:srgbClr val="FF0000"/>
                </a:solidFill>
              </a:rPr>
              <a:t>the community</a:t>
            </a:r>
            <a:r>
              <a:rPr lang="en-US" dirty="0"/>
              <a:t>.</a:t>
            </a:r>
          </a:p>
        </p:txBody>
      </p:sp>
    </p:spTree>
    <p:extLst>
      <p:ext uri="{BB962C8B-B14F-4D97-AF65-F5344CB8AC3E}">
        <p14:creationId xmlns:p14="http://schemas.microsoft.com/office/powerpoint/2010/main" val="34407465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D2BA4E6A-A268-9940-873A-88C62DCDB3DC}"/>
              </a:ext>
            </a:extLst>
          </p:cNvPr>
          <p:cNvSpPr txBox="1">
            <a:spLocks/>
          </p:cNvSpPr>
          <p:nvPr/>
        </p:nvSpPr>
        <p:spPr>
          <a:xfrm>
            <a:off x="2821021" y="343711"/>
            <a:ext cx="6725056" cy="66796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b="0" i="0" kern="1200">
                <a:solidFill>
                  <a:schemeClr val="tx1"/>
                </a:solidFill>
                <a:latin typeface="Lucida Grande" panose="020B0600040502020204" pitchFamily="34" charset="0"/>
                <a:ea typeface="+mj-ea"/>
                <a:cs typeface="Lucida Grande" panose="020B0600040502020204" pitchFamily="34" charset="0"/>
              </a:defRPr>
            </a:lvl1pPr>
          </a:lstStyle>
          <a:p>
            <a:r>
              <a:rPr lang="en-US" sz="3200" dirty="0"/>
              <a:t>What did we miss 20 years ago?</a:t>
            </a:r>
          </a:p>
        </p:txBody>
      </p:sp>
      <p:sp>
        <p:nvSpPr>
          <p:cNvPr id="8" name="Text Placeholder 2">
            <a:extLst>
              <a:ext uri="{FF2B5EF4-FFF2-40B4-BE49-F238E27FC236}">
                <a16:creationId xmlns:a16="http://schemas.microsoft.com/office/drawing/2014/main" id="{2EEFC5D5-8B67-6B4D-B5DF-06F914F7692E}"/>
              </a:ext>
            </a:extLst>
          </p:cNvPr>
          <p:cNvSpPr txBox="1">
            <a:spLocks/>
          </p:cNvSpPr>
          <p:nvPr/>
        </p:nvSpPr>
        <p:spPr>
          <a:xfrm>
            <a:off x="2045939" y="1174784"/>
            <a:ext cx="8275219" cy="1200330"/>
          </a:xfrm>
          <a:prstGeom prst="rect">
            <a:avLst/>
          </a:prstGeom>
          <a:solidFill>
            <a:schemeClr val="bg2"/>
          </a:solidFill>
          <a:effectLst>
            <a:outerShdw blurRad="50800" dist="38100" dir="5400000" algn="t" rotWithShape="0">
              <a:prstClr val="black">
                <a:alpha val="40000"/>
              </a:prstClr>
            </a:outerShdw>
          </a:effectLst>
        </p:spPr>
        <p:txBody>
          <a:bodyPr spcFirstLastPara="1" vert="horz" wrap="square" lIns="91425" tIns="91425" rIns="91425" bIns="91425" rtlCol="0" anchor="t" anchorCtr="0">
            <a:normAutofit lnSpcReduction="10000"/>
          </a:bodyPr>
          <a:lstStyle>
            <a:lvl1pPr marL="609585" lvl="0" indent="-457189" algn="l" defTabSz="914400" rtl="0" eaLnBrk="1" latinLnBrk="0" hangingPunct="1">
              <a:lnSpc>
                <a:spcPct val="90000"/>
              </a:lnSpc>
              <a:spcBef>
                <a:spcPts val="0"/>
              </a:spcBef>
              <a:spcAft>
                <a:spcPts val="0"/>
              </a:spcAft>
              <a:buSzPts val="1800"/>
              <a:buFont typeface="Arial" panose="020B0604020202020204" pitchFamily="34" charset="0"/>
              <a:buChar char="●"/>
              <a:defRPr sz="2800" b="0" i="0" kern="1200">
                <a:solidFill>
                  <a:schemeClr val="tx1"/>
                </a:solidFill>
                <a:latin typeface="Lucida Grande" panose="020B0600040502020204" pitchFamily="34" charset="0"/>
                <a:ea typeface="+mn-ea"/>
                <a:cs typeface="Lucida Grande" panose="020B0600040502020204" pitchFamily="34" charset="0"/>
              </a:defRPr>
            </a:lvl1pPr>
            <a:lvl2pPr marL="1219170" lvl="1" indent="-423323" algn="l" defTabSz="914400" rtl="0" eaLnBrk="1" latinLnBrk="0" hangingPunct="1">
              <a:lnSpc>
                <a:spcPct val="90000"/>
              </a:lnSpc>
              <a:spcBef>
                <a:spcPts val="2133"/>
              </a:spcBef>
              <a:spcAft>
                <a:spcPts val="0"/>
              </a:spcAft>
              <a:buSzPts val="1400"/>
              <a:buFont typeface="Arial" panose="020B0604020202020204" pitchFamily="34" charset="0"/>
              <a:buChar char="○"/>
              <a:defRPr sz="2400" b="0" i="0" kern="1200">
                <a:solidFill>
                  <a:schemeClr val="tx1"/>
                </a:solidFill>
                <a:latin typeface="Lucida Grande" panose="020B0600040502020204" pitchFamily="34" charset="0"/>
                <a:ea typeface="+mn-ea"/>
                <a:cs typeface="Lucida Grande" panose="020B0600040502020204" pitchFamily="34" charset="0"/>
              </a:defRPr>
            </a:lvl2pPr>
            <a:lvl3pPr marL="1828754" lvl="2" indent="-423323" algn="l" defTabSz="914400" rtl="0" eaLnBrk="1" latinLnBrk="0" hangingPunct="1">
              <a:lnSpc>
                <a:spcPct val="90000"/>
              </a:lnSpc>
              <a:spcBef>
                <a:spcPts val="2133"/>
              </a:spcBef>
              <a:spcAft>
                <a:spcPts val="0"/>
              </a:spcAft>
              <a:buSzPts val="1400"/>
              <a:buFont typeface="Arial" panose="020B0604020202020204" pitchFamily="34" charset="0"/>
              <a:buChar char="■"/>
              <a:defRPr sz="2000" b="0" i="0" kern="1200">
                <a:solidFill>
                  <a:schemeClr val="tx1"/>
                </a:solidFill>
                <a:latin typeface="Lucida Grande" panose="020B0600040502020204" pitchFamily="34" charset="0"/>
                <a:ea typeface="+mn-ea"/>
                <a:cs typeface="Lucida Grande" panose="020B0600040502020204" pitchFamily="34" charset="0"/>
              </a:defRPr>
            </a:lvl3pPr>
            <a:lvl4pPr marL="2438339" lvl="3" indent="-423323" algn="l" defTabSz="914400" rtl="0" eaLnBrk="1" latinLnBrk="0" hangingPunct="1">
              <a:lnSpc>
                <a:spcPct val="90000"/>
              </a:lnSpc>
              <a:spcBef>
                <a:spcPts val="2133"/>
              </a:spcBef>
              <a:spcAft>
                <a:spcPts val="0"/>
              </a:spcAft>
              <a:buSzPts val="1400"/>
              <a:buFont typeface="Arial" panose="020B0604020202020204" pitchFamily="34" charset="0"/>
              <a:buChar char="●"/>
              <a:defRPr sz="1800" b="0" i="0" kern="1200">
                <a:solidFill>
                  <a:schemeClr val="tx1"/>
                </a:solidFill>
                <a:latin typeface="Lucida Grande" panose="020B0600040502020204" pitchFamily="34" charset="0"/>
                <a:ea typeface="+mn-ea"/>
                <a:cs typeface="Lucida Grande" panose="020B0600040502020204" pitchFamily="34" charset="0"/>
              </a:defRPr>
            </a:lvl4pPr>
            <a:lvl5pPr marL="3047924" lvl="4" indent="-423323" algn="l" defTabSz="914400" rtl="0" eaLnBrk="1" latinLnBrk="0" hangingPunct="1">
              <a:lnSpc>
                <a:spcPct val="90000"/>
              </a:lnSpc>
              <a:spcBef>
                <a:spcPts val="2133"/>
              </a:spcBef>
              <a:spcAft>
                <a:spcPts val="0"/>
              </a:spcAft>
              <a:buSzPts val="1400"/>
              <a:buFont typeface="Arial" panose="020B0604020202020204" pitchFamily="34" charset="0"/>
              <a:buChar char="○"/>
              <a:defRPr sz="1800" b="0" i="0" kern="1200">
                <a:solidFill>
                  <a:schemeClr val="tx1"/>
                </a:solidFill>
                <a:latin typeface="Lucida Grande" panose="020B0600040502020204" pitchFamily="34" charset="0"/>
                <a:ea typeface="+mn-ea"/>
                <a:cs typeface="Lucida Grande" panose="020B0600040502020204" pitchFamily="34" charset="0"/>
              </a:defRPr>
            </a:lvl5pPr>
            <a:lvl6pPr marL="3657509" lvl="5" indent="-423323" algn="l" defTabSz="914400" rtl="0" eaLnBrk="1" latinLnBrk="0" hangingPunct="1">
              <a:lnSpc>
                <a:spcPct val="90000"/>
              </a:lnSpc>
              <a:spcBef>
                <a:spcPts val="2133"/>
              </a:spcBef>
              <a:spcAft>
                <a:spcPts val="0"/>
              </a:spcAft>
              <a:buSzPts val="1400"/>
              <a:buFont typeface="Arial" panose="020B0604020202020204" pitchFamily="34" charset="0"/>
              <a:buChar char="■"/>
              <a:defRPr sz="1800" kern="1200">
                <a:solidFill>
                  <a:schemeClr val="tx1"/>
                </a:solidFill>
                <a:latin typeface="+mn-lt"/>
                <a:ea typeface="+mn-ea"/>
                <a:cs typeface="+mn-cs"/>
              </a:defRPr>
            </a:lvl6pPr>
            <a:lvl7pPr marL="4267093" lvl="6" indent="-423323" algn="l" defTabSz="914400" rtl="0" eaLnBrk="1" latinLnBrk="0" hangingPunct="1">
              <a:lnSpc>
                <a:spcPct val="90000"/>
              </a:lnSpc>
              <a:spcBef>
                <a:spcPts val="2133"/>
              </a:spcBef>
              <a:spcAft>
                <a:spcPts val="0"/>
              </a:spcAft>
              <a:buSzPts val="1400"/>
              <a:buFont typeface="Arial" panose="020B0604020202020204" pitchFamily="34" charset="0"/>
              <a:buChar char="●"/>
              <a:defRPr sz="1800" kern="1200">
                <a:solidFill>
                  <a:schemeClr val="tx1"/>
                </a:solidFill>
                <a:latin typeface="+mn-lt"/>
                <a:ea typeface="+mn-ea"/>
                <a:cs typeface="+mn-cs"/>
              </a:defRPr>
            </a:lvl7pPr>
            <a:lvl8pPr marL="4876678" lvl="7" indent="-423323" algn="l" defTabSz="914400" rtl="0" eaLnBrk="1" latinLnBrk="0" hangingPunct="1">
              <a:lnSpc>
                <a:spcPct val="90000"/>
              </a:lnSpc>
              <a:spcBef>
                <a:spcPts val="2133"/>
              </a:spcBef>
              <a:spcAft>
                <a:spcPts val="0"/>
              </a:spcAft>
              <a:buSzPts val="1400"/>
              <a:buFont typeface="Arial" panose="020B0604020202020204" pitchFamily="34" charset="0"/>
              <a:buChar char="○"/>
              <a:defRPr sz="1800" kern="1200">
                <a:solidFill>
                  <a:schemeClr val="tx1"/>
                </a:solidFill>
                <a:latin typeface="+mn-lt"/>
                <a:ea typeface="+mn-ea"/>
                <a:cs typeface="+mn-cs"/>
              </a:defRPr>
            </a:lvl8pPr>
            <a:lvl9pPr marL="5486263" lvl="8" indent="-423323" algn="l" defTabSz="914400" rtl="0" eaLnBrk="1" latinLnBrk="0" hangingPunct="1">
              <a:lnSpc>
                <a:spcPct val="90000"/>
              </a:lnSpc>
              <a:spcBef>
                <a:spcPts val="2133"/>
              </a:spcBef>
              <a:spcAft>
                <a:spcPts val="2133"/>
              </a:spcAft>
              <a:buSzPts val="1400"/>
              <a:buFont typeface="Arial" panose="020B0604020202020204" pitchFamily="34" charset="0"/>
              <a:buChar char="■"/>
              <a:defRPr sz="1800" kern="1200">
                <a:solidFill>
                  <a:schemeClr val="tx1"/>
                </a:solidFill>
                <a:latin typeface="+mn-lt"/>
                <a:ea typeface="+mn-ea"/>
                <a:cs typeface="+mn-cs"/>
              </a:defRPr>
            </a:lvl9pPr>
          </a:lstStyle>
          <a:p>
            <a:pPr marL="152396" indent="0" algn="ctr">
              <a:lnSpc>
                <a:spcPct val="110000"/>
              </a:lnSpc>
              <a:buNone/>
            </a:pPr>
            <a:r>
              <a:rPr lang="en-US" sz="3200" dirty="0"/>
              <a:t>A multidisciplinary </a:t>
            </a:r>
            <a:r>
              <a:rPr lang="en-US" sz="3200" dirty="0">
                <a:solidFill>
                  <a:srgbClr val="FF0000"/>
                </a:solidFill>
              </a:rPr>
              <a:t>user base </a:t>
            </a:r>
            <a:r>
              <a:rPr lang="en-US" sz="3200" dirty="0">
                <a:solidFill>
                  <a:srgbClr val="000000"/>
                </a:solidFill>
              </a:rPr>
              <a:t>for </a:t>
            </a:r>
            <a:r>
              <a:rPr lang="en-US" sz="3200" dirty="0">
                <a:solidFill>
                  <a:srgbClr val="FF0000"/>
                </a:solidFill>
              </a:rPr>
              <a:t>high productivity &amp; high performance</a:t>
            </a:r>
          </a:p>
        </p:txBody>
      </p:sp>
    </p:spTree>
    <p:extLst>
      <p:ext uri="{BB962C8B-B14F-4D97-AF65-F5344CB8AC3E}">
        <p14:creationId xmlns:p14="http://schemas.microsoft.com/office/powerpoint/2010/main" val="32830984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D2BA4E6A-A268-9940-873A-88C62DCDB3DC}"/>
              </a:ext>
            </a:extLst>
          </p:cNvPr>
          <p:cNvSpPr txBox="1">
            <a:spLocks/>
          </p:cNvSpPr>
          <p:nvPr/>
        </p:nvSpPr>
        <p:spPr>
          <a:xfrm>
            <a:off x="2821021" y="343711"/>
            <a:ext cx="6725056" cy="66796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b="0" i="0" kern="1200">
                <a:solidFill>
                  <a:schemeClr val="tx1"/>
                </a:solidFill>
                <a:latin typeface="Lucida Grande" panose="020B0600040502020204" pitchFamily="34" charset="0"/>
                <a:ea typeface="+mj-ea"/>
                <a:cs typeface="Lucida Grande" panose="020B0600040502020204" pitchFamily="34" charset="0"/>
              </a:defRPr>
            </a:lvl1pPr>
          </a:lstStyle>
          <a:p>
            <a:r>
              <a:rPr lang="en-US" sz="3200" dirty="0"/>
              <a:t>What did we miss 20 years ago?</a:t>
            </a:r>
          </a:p>
        </p:txBody>
      </p:sp>
      <p:sp>
        <p:nvSpPr>
          <p:cNvPr id="8" name="Text Placeholder 2">
            <a:extLst>
              <a:ext uri="{FF2B5EF4-FFF2-40B4-BE49-F238E27FC236}">
                <a16:creationId xmlns:a16="http://schemas.microsoft.com/office/drawing/2014/main" id="{2EEFC5D5-8B67-6B4D-B5DF-06F914F7692E}"/>
              </a:ext>
            </a:extLst>
          </p:cNvPr>
          <p:cNvSpPr txBox="1">
            <a:spLocks/>
          </p:cNvSpPr>
          <p:nvPr/>
        </p:nvSpPr>
        <p:spPr>
          <a:xfrm>
            <a:off x="2045939" y="1174784"/>
            <a:ext cx="8275219" cy="1200330"/>
          </a:xfrm>
          <a:prstGeom prst="rect">
            <a:avLst/>
          </a:prstGeom>
          <a:solidFill>
            <a:schemeClr val="bg2"/>
          </a:solidFill>
          <a:effectLst>
            <a:outerShdw blurRad="50800" dist="38100" dir="5400000" algn="t" rotWithShape="0">
              <a:prstClr val="black">
                <a:alpha val="40000"/>
              </a:prstClr>
            </a:outerShdw>
          </a:effectLst>
        </p:spPr>
        <p:txBody>
          <a:bodyPr spcFirstLastPara="1" vert="horz" wrap="square" lIns="91425" tIns="91425" rIns="91425" bIns="91425" rtlCol="0" anchor="t" anchorCtr="0">
            <a:normAutofit lnSpcReduction="10000"/>
          </a:bodyPr>
          <a:lstStyle>
            <a:lvl1pPr marL="609585" lvl="0" indent="-457189" algn="l" defTabSz="914400" rtl="0" eaLnBrk="1" latinLnBrk="0" hangingPunct="1">
              <a:lnSpc>
                <a:spcPct val="90000"/>
              </a:lnSpc>
              <a:spcBef>
                <a:spcPts val="0"/>
              </a:spcBef>
              <a:spcAft>
                <a:spcPts val="0"/>
              </a:spcAft>
              <a:buSzPts val="1800"/>
              <a:buFont typeface="Arial" panose="020B0604020202020204" pitchFamily="34" charset="0"/>
              <a:buChar char="●"/>
              <a:defRPr sz="2800" b="0" i="0" kern="1200">
                <a:solidFill>
                  <a:schemeClr val="tx1"/>
                </a:solidFill>
                <a:latin typeface="Lucida Grande" panose="020B0600040502020204" pitchFamily="34" charset="0"/>
                <a:ea typeface="+mn-ea"/>
                <a:cs typeface="Lucida Grande" panose="020B0600040502020204" pitchFamily="34" charset="0"/>
              </a:defRPr>
            </a:lvl1pPr>
            <a:lvl2pPr marL="1219170" lvl="1" indent="-423323" algn="l" defTabSz="914400" rtl="0" eaLnBrk="1" latinLnBrk="0" hangingPunct="1">
              <a:lnSpc>
                <a:spcPct val="90000"/>
              </a:lnSpc>
              <a:spcBef>
                <a:spcPts val="2133"/>
              </a:spcBef>
              <a:spcAft>
                <a:spcPts val="0"/>
              </a:spcAft>
              <a:buSzPts val="1400"/>
              <a:buFont typeface="Arial" panose="020B0604020202020204" pitchFamily="34" charset="0"/>
              <a:buChar char="○"/>
              <a:defRPr sz="2400" b="0" i="0" kern="1200">
                <a:solidFill>
                  <a:schemeClr val="tx1"/>
                </a:solidFill>
                <a:latin typeface="Lucida Grande" panose="020B0600040502020204" pitchFamily="34" charset="0"/>
                <a:ea typeface="+mn-ea"/>
                <a:cs typeface="Lucida Grande" panose="020B0600040502020204" pitchFamily="34" charset="0"/>
              </a:defRPr>
            </a:lvl2pPr>
            <a:lvl3pPr marL="1828754" lvl="2" indent="-423323" algn="l" defTabSz="914400" rtl="0" eaLnBrk="1" latinLnBrk="0" hangingPunct="1">
              <a:lnSpc>
                <a:spcPct val="90000"/>
              </a:lnSpc>
              <a:spcBef>
                <a:spcPts val="2133"/>
              </a:spcBef>
              <a:spcAft>
                <a:spcPts val="0"/>
              </a:spcAft>
              <a:buSzPts val="1400"/>
              <a:buFont typeface="Arial" panose="020B0604020202020204" pitchFamily="34" charset="0"/>
              <a:buChar char="■"/>
              <a:defRPr sz="2000" b="0" i="0" kern="1200">
                <a:solidFill>
                  <a:schemeClr val="tx1"/>
                </a:solidFill>
                <a:latin typeface="Lucida Grande" panose="020B0600040502020204" pitchFamily="34" charset="0"/>
                <a:ea typeface="+mn-ea"/>
                <a:cs typeface="Lucida Grande" panose="020B0600040502020204" pitchFamily="34" charset="0"/>
              </a:defRPr>
            </a:lvl3pPr>
            <a:lvl4pPr marL="2438339" lvl="3" indent="-423323" algn="l" defTabSz="914400" rtl="0" eaLnBrk="1" latinLnBrk="0" hangingPunct="1">
              <a:lnSpc>
                <a:spcPct val="90000"/>
              </a:lnSpc>
              <a:spcBef>
                <a:spcPts val="2133"/>
              </a:spcBef>
              <a:spcAft>
                <a:spcPts val="0"/>
              </a:spcAft>
              <a:buSzPts val="1400"/>
              <a:buFont typeface="Arial" panose="020B0604020202020204" pitchFamily="34" charset="0"/>
              <a:buChar char="●"/>
              <a:defRPr sz="1800" b="0" i="0" kern="1200">
                <a:solidFill>
                  <a:schemeClr val="tx1"/>
                </a:solidFill>
                <a:latin typeface="Lucida Grande" panose="020B0600040502020204" pitchFamily="34" charset="0"/>
                <a:ea typeface="+mn-ea"/>
                <a:cs typeface="Lucida Grande" panose="020B0600040502020204" pitchFamily="34" charset="0"/>
              </a:defRPr>
            </a:lvl4pPr>
            <a:lvl5pPr marL="3047924" lvl="4" indent="-423323" algn="l" defTabSz="914400" rtl="0" eaLnBrk="1" latinLnBrk="0" hangingPunct="1">
              <a:lnSpc>
                <a:spcPct val="90000"/>
              </a:lnSpc>
              <a:spcBef>
                <a:spcPts val="2133"/>
              </a:spcBef>
              <a:spcAft>
                <a:spcPts val="0"/>
              </a:spcAft>
              <a:buSzPts val="1400"/>
              <a:buFont typeface="Arial" panose="020B0604020202020204" pitchFamily="34" charset="0"/>
              <a:buChar char="○"/>
              <a:defRPr sz="1800" b="0" i="0" kern="1200">
                <a:solidFill>
                  <a:schemeClr val="tx1"/>
                </a:solidFill>
                <a:latin typeface="Lucida Grande" panose="020B0600040502020204" pitchFamily="34" charset="0"/>
                <a:ea typeface="+mn-ea"/>
                <a:cs typeface="Lucida Grande" panose="020B0600040502020204" pitchFamily="34" charset="0"/>
              </a:defRPr>
            </a:lvl5pPr>
            <a:lvl6pPr marL="3657509" lvl="5" indent="-423323" algn="l" defTabSz="914400" rtl="0" eaLnBrk="1" latinLnBrk="0" hangingPunct="1">
              <a:lnSpc>
                <a:spcPct val="90000"/>
              </a:lnSpc>
              <a:spcBef>
                <a:spcPts val="2133"/>
              </a:spcBef>
              <a:spcAft>
                <a:spcPts val="0"/>
              </a:spcAft>
              <a:buSzPts val="1400"/>
              <a:buFont typeface="Arial" panose="020B0604020202020204" pitchFamily="34" charset="0"/>
              <a:buChar char="■"/>
              <a:defRPr sz="1800" kern="1200">
                <a:solidFill>
                  <a:schemeClr val="tx1"/>
                </a:solidFill>
                <a:latin typeface="+mn-lt"/>
                <a:ea typeface="+mn-ea"/>
                <a:cs typeface="+mn-cs"/>
              </a:defRPr>
            </a:lvl6pPr>
            <a:lvl7pPr marL="4267093" lvl="6" indent="-423323" algn="l" defTabSz="914400" rtl="0" eaLnBrk="1" latinLnBrk="0" hangingPunct="1">
              <a:lnSpc>
                <a:spcPct val="90000"/>
              </a:lnSpc>
              <a:spcBef>
                <a:spcPts val="2133"/>
              </a:spcBef>
              <a:spcAft>
                <a:spcPts val="0"/>
              </a:spcAft>
              <a:buSzPts val="1400"/>
              <a:buFont typeface="Arial" panose="020B0604020202020204" pitchFamily="34" charset="0"/>
              <a:buChar char="●"/>
              <a:defRPr sz="1800" kern="1200">
                <a:solidFill>
                  <a:schemeClr val="tx1"/>
                </a:solidFill>
                <a:latin typeface="+mn-lt"/>
                <a:ea typeface="+mn-ea"/>
                <a:cs typeface="+mn-cs"/>
              </a:defRPr>
            </a:lvl7pPr>
            <a:lvl8pPr marL="4876678" lvl="7" indent="-423323" algn="l" defTabSz="914400" rtl="0" eaLnBrk="1" latinLnBrk="0" hangingPunct="1">
              <a:lnSpc>
                <a:spcPct val="90000"/>
              </a:lnSpc>
              <a:spcBef>
                <a:spcPts val="2133"/>
              </a:spcBef>
              <a:spcAft>
                <a:spcPts val="0"/>
              </a:spcAft>
              <a:buSzPts val="1400"/>
              <a:buFont typeface="Arial" panose="020B0604020202020204" pitchFamily="34" charset="0"/>
              <a:buChar char="○"/>
              <a:defRPr sz="1800" kern="1200">
                <a:solidFill>
                  <a:schemeClr val="tx1"/>
                </a:solidFill>
                <a:latin typeface="+mn-lt"/>
                <a:ea typeface="+mn-ea"/>
                <a:cs typeface="+mn-cs"/>
              </a:defRPr>
            </a:lvl8pPr>
            <a:lvl9pPr marL="5486263" lvl="8" indent="-423323" algn="l" defTabSz="914400" rtl="0" eaLnBrk="1" latinLnBrk="0" hangingPunct="1">
              <a:lnSpc>
                <a:spcPct val="90000"/>
              </a:lnSpc>
              <a:spcBef>
                <a:spcPts val="2133"/>
              </a:spcBef>
              <a:spcAft>
                <a:spcPts val="2133"/>
              </a:spcAft>
              <a:buSzPts val="1400"/>
              <a:buFont typeface="Arial" panose="020B0604020202020204" pitchFamily="34" charset="0"/>
              <a:buChar char="■"/>
              <a:defRPr sz="1800" kern="1200">
                <a:solidFill>
                  <a:schemeClr val="tx1"/>
                </a:solidFill>
                <a:latin typeface="+mn-lt"/>
                <a:ea typeface="+mn-ea"/>
                <a:cs typeface="+mn-cs"/>
              </a:defRPr>
            </a:lvl9pPr>
          </a:lstStyle>
          <a:p>
            <a:pPr marL="152396" indent="0" algn="ctr">
              <a:lnSpc>
                <a:spcPct val="110000"/>
              </a:lnSpc>
              <a:buNone/>
            </a:pPr>
            <a:r>
              <a:rPr lang="en-US" sz="3200" dirty="0"/>
              <a:t>A multidisciplinary </a:t>
            </a:r>
            <a:r>
              <a:rPr lang="en-US" sz="3200" dirty="0">
                <a:solidFill>
                  <a:srgbClr val="FF0000"/>
                </a:solidFill>
              </a:rPr>
              <a:t>user base </a:t>
            </a:r>
            <a:r>
              <a:rPr lang="en-US" sz="3200" dirty="0">
                <a:solidFill>
                  <a:srgbClr val="000000"/>
                </a:solidFill>
              </a:rPr>
              <a:t>for </a:t>
            </a:r>
            <a:r>
              <a:rPr lang="en-US" sz="3200" dirty="0">
                <a:solidFill>
                  <a:srgbClr val="FF0000"/>
                </a:solidFill>
              </a:rPr>
              <a:t>high productivity &amp; high performance</a:t>
            </a:r>
          </a:p>
        </p:txBody>
      </p:sp>
      <p:pic>
        <p:nvPicPr>
          <p:cNvPr id="5" name="Picture 4">
            <a:extLst>
              <a:ext uri="{FF2B5EF4-FFF2-40B4-BE49-F238E27FC236}">
                <a16:creationId xmlns:a16="http://schemas.microsoft.com/office/drawing/2014/main" id="{7B27484A-CCA6-2245-82B4-F78778231356}"/>
              </a:ext>
            </a:extLst>
          </p:cNvPr>
          <p:cNvPicPr>
            <a:picLocks noChangeAspect="1"/>
          </p:cNvPicPr>
          <p:nvPr/>
        </p:nvPicPr>
        <p:blipFill rotWithShape="1">
          <a:blip r:embed="rId2"/>
          <a:srcRect t="17959" b="21373"/>
          <a:stretch/>
        </p:blipFill>
        <p:spPr>
          <a:xfrm>
            <a:off x="4687048" y="2611405"/>
            <a:ext cx="2564435" cy="1555790"/>
          </a:xfrm>
          <a:prstGeom prst="rect">
            <a:avLst/>
          </a:prstGeom>
          <a:solidFill>
            <a:schemeClr val="bg1"/>
          </a:solidFill>
          <a:ln>
            <a:noFill/>
          </a:ln>
        </p:spPr>
      </p:pic>
      <p:sp>
        <p:nvSpPr>
          <p:cNvPr id="6" name="TextBox 5">
            <a:extLst>
              <a:ext uri="{FF2B5EF4-FFF2-40B4-BE49-F238E27FC236}">
                <a16:creationId xmlns:a16="http://schemas.microsoft.com/office/drawing/2014/main" id="{8CAEF8E7-1DE6-F44D-9797-870EFFCF76A7}"/>
              </a:ext>
            </a:extLst>
          </p:cNvPr>
          <p:cNvSpPr txBox="1"/>
          <p:nvPr/>
        </p:nvSpPr>
        <p:spPr>
          <a:xfrm>
            <a:off x="581982" y="2618596"/>
            <a:ext cx="3658649" cy="2308324"/>
          </a:xfrm>
          <a:prstGeom prst="rect">
            <a:avLst/>
          </a:prstGeom>
          <a:noFill/>
        </p:spPr>
        <p:txBody>
          <a:bodyPr wrap="none" rtlCol="0">
            <a:spAutoFit/>
          </a:bodyPr>
          <a:lstStyle/>
          <a:p>
            <a:r>
              <a:rPr lang="en-US" sz="3600" dirty="0"/>
              <a:t>multiple dispatch</a:t>
            </a:r>
          </a:p>
          <a:p>
            <a:r>
              <a:rPr lang="en-US" sz="3600" dirty="0"/>
              <a:t>static + dynamic</a:t>
            </a:r>
          </a:p>
          <a:p>
            <a:r>
              <a:rPr lang="en-US" sz="3600" dirty="0"/>
              <a:t>type specialization</a:t>
            </a:r>
          </a:p>
          <a:p>
            <a:r>
              <a:rPr lang="mr-IN" sz="3600" dirty="0"/>
              <a:t>…</a:t>
            </a:r>
            <a:endParaRPr lang="en-US" sz="3600" dirty="0"/>
          </a:p>
        </p:txBody>
      </p:sp>
    </p:spTree>
    <p:extLst>
      <p:ext uri="{BB962C8B-B14F-4D97-AF65-F5344CB8AC3E}">
        <p14:creationId xmlns:p14="http://schemas.microsoft.com/office/powerpoint/2010/main" val="37127052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D2BA4E6A-A268-9940-873A-88C62DCDB3DC}"/>
              </a:ext>
            </a:extLst>
          </p:cNvPr>
          <p:cNvSpPr txBox="1">
            <a:spLocks/>
          </p:cNvSpPr>
          <p:nvPr/>
        </p:nvSpPr>
        <p:spPr>
          <a:xfrm>
            <a:off x="2821021" y="343711"/>
            <a:ext cx="6725056" cy="66796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b="0" i="0" kern="1200">
                <a:solidFill>
                  <a:schemeClr val="tx1"/>
                </a:solidFill>
                <a:latin typeface="Lucida Grande" panose="020B0600040502020204" pitchFamily="34" charset="0"/>
                <a:ea typeface="+mj-ea"/>
                <a:cs typeface="Lucida Grande" panose="020B0600040502020204" pitchFamily="34" charset="0"/>
              </a:defRPr>
            </a:lvl1pPr>
          </a:lstStyle>
          <a:p>
            <a:r>
              <a:rPr lang="en-US" sz="3200" dirty="0"/>
              <a:t>What did we miss 20 years ago?</a:t>
            </a:r>
          </a:p>
        </p:txBody>
      </p:sp>
      <p:sp>
        <p:nvSpPr>
          <p:cNvPr id="8" name="Text Placeholder 2">
            <a:extLst>
              <a:ext uri="{FF2B5EF4-FFF2-40B4-BE49-F238E27FC236}">
                <a16:creationId xmlns:a16="http://schemas.microsoft.com/office/drawing/2014/main" id="{2EEFC5D5-8B67-6B4D-B5DF-06F914F7692E}"/>
              </a:ext>
            </a:extLst>
          </p:cNvPr>
          <p:cNvSpPr txBox="1">
            <a:spLocks/>
          </p:cNvSpPr>
          <p:nvPr/>
        </p:nvSpPr>
        <p:spPr>
          <a:xfrm>
            <a:off x="2045939" y="1174784"/>
            <a:ext cx="8275219" cy="1200330"/>
          </a:xfrm>
          <a:prstGeom prst="rect">
            <a:avLst/>
          </a:prstGeom>
          <a:solidFill>
            <a:schemeClr val="bg2"/>
          </a:solidFill>
          <a:effectLst>
            <a:outerShdw blurRad="50800" dist="38100" dir="5400000" algn="t" rotWithShape="0">
              <a:prstClr val="black">
                <a:alpha val="40000"/>
              </a:prstClr>
            </a:outerShdw>
          </a:effectLst>
        </p:spPr>
        <p:txBody>
          <a:bodyPr spcFirstLastPara="1" vert="horz" wrap="square" lIns="91425" tIns="91425" rIns="91425" bIns="91425" rtlCol="0" anchor="t" anchorCtr="0">
            <a:normAutofit lnSpcReduction="10000"/>
          </a:bodyPr>
          <a:lstStyle>
            <a:lvl1pPr marL="609585" lvl="0" indent="-457189" algn="l" defTabSz="914400" rtl="0" eaLnBrk="1" latinLnBrk="0" hangingPunct="1">
              <a:lnSpc>
                <a:spcPct val="90000"/>
              </a:lnSpc>
              <a:spcBef>
                <a:spcPts val="0"/>
              </a:spcBef>
              <a:spcAft>
                <a:spcPts val="0"/>
              </a:spcAft>
              <a:buSzPts val="1800"/>
              <a:buFont typeface="Arial" panose="020B0604020202020204" pitchFamily="34" charset="0"/>
              <a:buChar char="●"/>
              <a:defRPr sz="2800" b="0" i="0" kern="1200">
                <a:solidFill>
                  <a:schemeClr val="tx1"/>
                </a:solidFill>
                <a:latin typeface="Lucida Grande" panose="020B0600040502020204" pitchFamily="34" charset="0"/>
                <a:ea typeface="+mn-ea"/>
                <a:cs typeface="Lucida Grande" panose="020B0600040502020204" pitchFamily="34" charset="0"/>
              </a:defRPr>
            </a:lvl1pPr>
            <a:lvl2pPr marL="1219170" lvl="1" indent="-423323" algn="l" defTabSz="914400" rtl="0" eaLnBrk="1" latinLnBrk="0" hangingPunct="1">
              <a:lnSpc>
                <a:spcPct val="90000"/>
              </a:lnSpc>
              <a:spcBef>
                <a:spcPts val="2133"/>
              </a:spcBef>
              <a:spcAft>
                <a:spcPts val="0"/>
              </a:spcAft>
              <a:buSzPts val="1400"/>
              <a:buFont typeface="Arial" panose="020B0604020202020204" pitchFamily="34" charset="0"/>
              <a:buChar char="○"/>
              <a:defRPr sz="2400" b="0" i="0" kern="1200">
                <a:solidFill>
                  <a:schemeClr val="tx1"/>
                </a:solidFill>
                <a:latin typeface="Lucida Grande" panose="020B0600040502020204" pitchFamily="34" charset="0"/>
                <a:ea typeface="+mn-ea"/>
                <a:cs typeface="Lucida Grande" panose="020B0600040502020204" pitchFamily="34" charset="0"/>
              </a:defRPr>
            </a:lvl2pPr>
            <a:lvl3pPr marL="1828754" lvl="2" indent="-423323" algn="l" defTabSz="914400" rtl="0" eaLnBrk="1" latinLnBrk="0" hangingPunct="1">
              <a:lnSpc>
                <a:spcPct val="90000"/>
              </a:lnSpc>
              <a:spcBef>
                <a:spcPts val="2133"/>
              </a:spcBef>
              <a:spcAft>
                <a:spcPts val="0"/>
              </a:spcAft>
              <a:buSzPts val="1400"/>
              <a:buFont typeface="Arial" panose="020B0604020202020204" pitchFamily="34" charset="0"/>
              <a:buChar char="■"/>
              <a:defRPr sz="2000" b="0" i="0" kern="1200">
                <a:solidFill>
                  <a:schemeClr val="tx1"/>
                </a:solidFill>
                <a:latin typeface="Lucida Grande" panose="020B0600040502020204" pitchFamily="34" charset="0"/>
                <a:ea typeface="+mn-ea"/>
                <a:cs typeface="Lucida Grande" panose="020B0600040502020204" pitchFamily="34" charset="0"/>
              </a:defRPr>
            </a:lvl3pPr>
            <a:lvl4pPr marL="2438339" lvl="3" indent="-423323" algn="l" defTabSz="914400" rtl="0" eaLnBrk="1" latinLnBrk="0" hangingPunct="1">
              <a:lnSpc>
                <a:spcPct val="90000"/>
              </a:lnSpc>
              <a:spcBef>
                <a:spcPts val="2133"/>
              </a:spcBef>
              <a:spcAft>
                <a:spcPts val="0"/>
              </a:spcAft>
              <a:buSzPts val="1400"/>
              <a:buFont typeface="Arial" panose="020B0604020202020204" pitchFamily="34" charset="0"/>
              <a:buChar char="●"/>
              <a:defRPr sz="1800" b="0" i="0" kern="1200">
                <a:solidFill>
                  <a:schemeClr val="tx1"/>
                </a:solidFill>
                <a:latin typeface="Lucida Grande" panose="020B0600040502020204" pitchFamily="34" charset="0"/>
                <a:ea typeface="+mn-ea"/>
                <a:cs typeface="Lucida Grande" panose="020B0600040502020204" pitchFamily="34" charset="0"/>
              </a:defRPr>
            </a:lvl4pPr>
            <a:lvl5pPr marL="3047924" lvl="4" indent="-423323" algn="l" defTabSz="914400" rtl="0" eaLnBrk="1" latinLnBrk="0" hangingPunct="1">
              <a:lnSpc>
                <a:spcPct val="90000"/>
              </a:lnSpc>
              <a:spcBef>
                <a:spcPts val="2133"/>
              </a:spcBef>
              <a:spcAft>
                <a:spcPts val="0"/>
              </a:spcAft>
              <a:buSzPts val="1400"/>
              <a:buFont typeface="Arial" panose="020B0604020202020204" pitchFamily="34" charset="0"/>
              <a:buChar char="○"/>
              <a:defRPr sz="1800" b="0" i="0" kern="1200">
                <a:solidFill>
                  <a:schemeClr val="tx1"/>
                </a:solidFill>
                <a:latin typeface="Lucida Grande" panose="020B0600040502020204" pitchFamily="34" charset="0"/>
                <a:ea typeface="+mn-ea"/>
                <a:cs typeface="Lucida Grande" panose="020B0600040502020204" pitchFamily="34" charset="0"/>
              </a:defRPr>
            </a:lvl5pPr>
            <a:lvl6pPr marL="3657509" lvl="5" indent="-423323" algn="l" defTabSz="914400" rtl="0" eaLnBrk="1" latinLnBrk="0" hangingPunct="1">
              <a:lnSpc>
                <a:spcPct val="90000"/>
              </a:lnSpc>
              <a:spcBef>
                <a:spcPts val="2133"/>
              </a:spcBef>
              <a:spcAft>
                <a:spcPts val="0"/>
              </a:spcAft>
              <a:buSzPts val="1400"/>
              <a:buFont typeface="Arial" panose="020B0604020202020204" pitchFamily="34" charset="0"/>
              <a:buChar char="■"/>
              <a:defRPr sz="1800" kern="1200">
                <a:solidFill>
                  <a:schemeClr val="tx1"/>
                </a:solidFill>
                <a:latin typeface="+mn-lt"/>
                <a:ea typeface="+mn-ea"/>
                <a:cs typeface="+mn-cs"/>
              </a:defRPr>
            </a:lvl6pPr>
            <a:lvl7pPr marL="4267093" lvl="6" indent="-423323" algn="l" defTabSz="914400" rtl="0" eaLnBrk="1" latinLnBrk="0" hangingPunct="1">
              <a:lnSpc>
                <a:spcPct val="90000"/>
              </a:lnSpc>
              <a:spcBef>
                <a:spcPts val="2133"/>
              </a:spcBef>
              <a:spcAft>
                <a:spcPts val="0"/>
              </a:spcAft>
              <a:buSzPts val="1400"/>
              <a:buFont typeface="Arial" panose="020B0604020202020204" pitchFamily="34" charset="0"/>
              <a:buChar char="●"/>
              <a:defRPr sz="1800" kern="1200">
                <a:solidFill>
                  <a:schemeClr val="tx1"/>
                </a:solidFill>
                <a:latin typeface="+mn-lt"/>
                <a:ea typeface="+mn-ea"/>
                <a:cs typeface="+mn-cs"/>
              </a:defRPr>
            </a:lvl7pPr>
            <a:lvl8pPr marL="4876678" lvl="7" indent="-423323" algn="l" defTabSz="914400" rtl="0" eaLnBrk="1" latinLnBrk="0" hangingPunct="1">
              <a:lnSpc>
                <a:spcPct val="90000"/>
              </a:lnSpc>
              <a:spcBef>
                <a:spcPts val="2133"/>
              </a:spcBef>
              <a:spcAft>
                <a:spcPts val="0"/>
              </a:spcAft>
              <a:buSzPts val="1400"/>
              <a:buFont typeface="Arial" panose="020B0604020202020204" pitchFamily="34" charset="0"/>
              <a:buChar char="○"/>
              <a:defRPr sz="1800" kern="1200">
                <a:solidFill>
                  <a:schemeClr val="tx1"/>
                </a:solidFill>
                <a:latin typeface="+mn-lt"/>
                <a:ea typeface="+mn-ea"/>
                <a:cs typeface="+mn-cs"/>
              </a:defRPr>
            </a:lvl8pPr>
            <a:lvl9pPr marL="5486263" lvl="8" indent="-423323" algn="l" defTabSz="914400" rtl="0" eaLnBrk="1" latinLnBrk="0" hangingPunct="1">
              <a:lnSpc>
                <a:spcPct val="90000"/>
              </a:lnSpc>
              <a:spcBef>
                <a:spcPts val="2133"/>
              </a:spcBef>
              <a:spcAft>
                <a:spcPts val="2133"/>
              </a:spcAft>
              <a:buSzPts val="1400"/>
              <a:buFont typeface="Arial" panose="020B0604020202020204" pitchFamily="34" charset="0"/>
              <a:buChar char="■"/>
              <a:defRPr sz="1800" kern="1200">
                <a:solidFill>
                  <a:schemeClr val="tx1"/>
                </a:solidFill>
                <a:latin typeface="+mn-lt"/>
                <a:ea typeface="+mn-ea"/>
                <a:cs typeface="+mn-cs"/>
              </a:defRPr>
            </a:lvl9pPr>
          </a:lstStyle>
          <a:p>
            <a:pPr marL="152396" indent="0" algn="ctr">
              <a:lnSpc>
                <a:spcPct val="110000"/>
              </a:lnSpc>
              <a:buNone/>
            </a:pPr>
            <a:r>
              <a:rPr lang="en-US" sz="3200" dirty="0"/>
              <a:t>A multidisciplinary </a:t>
            </a:r>
            <a:r>
              <a:rPr lang="en-US" sz="3200" dirty="0">
                <a:solidFill>
                  <a:srgbClr val="FF0000"/>
                </a:solidFill>
              </a:rPr>
              <a:t>user base </a:t>
            </a:r>
            <a:r>
              <a:rPr lang="en-US" sz="3200" dirty="0">
                <a:solidFill>
                  <a:srgbClr val="000000"/>
                </a:solidFill>
              </a:rPr>
              <a:t>for </a:t>
            </a:r>
            <a:r>
              <a:rPr lang="en-US" sz="3200" dirty="0">
                <a:solidFill>
                  <a:srgbClr val="FF0000"/>
                </a:solidFill>
              </a:rPr>
              <a:t>high productivity &amp; high performance</a:t>
            </a:r>
          </a:p>
        </p:txBody>
      </p:sp>
      <p:pic>
        <p:nvPicPr>
          <p:cNvPr id="5" name="Picture 4">
            <a:extLst>
              <a:ext uri="{FF2B5EF4-FFF2-40B4-BE49-F238E27FC236}">
                <a16:creationId xmlns:a16="http://schemas.microsoft.com/office/drawing/2014/main" id="{7B27484A-CCA6-2245-82B4-F78778231356}"/>
              </a:ext>
            </a:extLst>
          </p:cNvPr>
          <p:cNvPicPr>
            <a:picLocks noChangeAspect="1"/>
          </p:cNvPicPr>
          <p:nvPr/>
        </p:nvPicPr>
        <p:blipFill rotWithShape="1">
          <a:blip r:embed="rId2"/>
          <a:srcRect t="17959" b="21373"/>
          <a:stretch/>
        </p:blipFill>
        <p:spPr>
          <a:xfrm>
            <a:off x="4687048" y="2611405"/>
            <a:ext cx="2564435" cy="1555790"/>
          </a:xfrm>
          <a:prstGeom prst="rect">
            <a:avLst/>
          </a:prstGeom>
          <a:solidFill>
            <a:schemeClr val="bg1"/>
          </a:solidFill>
          <a:ln>
            <a:noFill/>
          </a:ln>
        </p:spPr>
      </p:pic>
      <p:sp>
        <p:nvSpPr>
          <p:cNvPr id="6" name="TextBox 5">
            <a:extLst>
              <a:ext uri="{FF2B5EF4-FFF2-40B4-BE49-F238E27FC236}">
                <a16:creationId xmlns:a16="http://schemas.microsoft.com/office/drawing/2014/main" id="{8CAEF8E7-1DE6-F44D-9797-870EFFCF76A7}"/>
              </a:ext>
            </a:extLst>
          </p:cNvPr>
          <p:cNvSpPr txBox="1"/>
          <p:nvPr/>
        </p:nvSpPr>
        <p:spPr>
          <a:xfrm>
            <a:off x="581982" y="2618596"/>
            <a:ext cx="3658649" cy="2308324"/>
          </a:xfrm>
          <a:prstGeom prst="rect">
            <a:avLst/>
          </a:prstGeom>
          <a:noFill/>
        </p:spPr>
        <p:txBody>
          <a:bodyPr wrap="none" rtlCol="0">
            <a:spAutoFit/>
          </a:bodyPr>
          <a:lstStyle/>
          <a:p>
            <a:r>
              <a:rPr lang="en-US" sz="3600" dirty="0"/>
              <a:t>multiple dispatch</a:t>
            </a:r>
          </a:p>
          <a:p>
            <a:r>
              <a:rPr lang="en-US" sz="3600" dirty="0"/>
              <a:t>static + dynamic</a:t>
            </a:r>
          </a:p>
          <a:p>
            <a:r>
              <a:rPr lang="en-US" sz="3600" dirty="0"/>
              <a:t>type specialization</a:t>
            </a:r>
          </a:p>
          <a:p>
            <a:r>
              <a:rPr lang="mr-IN" sz="3600" dirty="0"/>
              <a:t>…</a:t>
            </a:r>
            <a:endParaRPr lang="en-US" sz="3600" dirty="0"/>
          </a:p>
        </p:txBody>
      </p:sp>
      <p:sp>
        <p:nvSpPr>
          <p:cNvPr id="9" name="TextBox 8">
            <a:extLst>
              <a:ext uri="{FF2B5EF4-FFF2-40B4-BE49-F238E27FC236}">
                <a16:creationId xmlns:a16="http://schemas.microsoft.com/office/drawing/2014/main" id="{678C5457-58AF-7B49-BADA-1CD34FD8A520}"/>
              </a:ext>
            </a:extLst>
          </p:cNvPr>
          <p:cNvSpPr txBox="1"/>
          <p:nvPr/>
        </p:nvSpPr>
        <p:spPr>
          <a:xfrm>
            <a:off x="2411307" y="5156021"/>
            <a:ext cx="8016554" cy="1200329"/>
          </a:xfrm>
          <a:prstGeom prst="rect">
            <a:avLst/>
          </a:prstGeom>
          <a:solidFill>
            <a:schemeClr val="bg1"/>
          </a:solidFill>
          <a:ln>
            <a:solidFill>
              <a:srgbClr val="000000"/>
            </a:solidFill>
          </a:ln>
        </p:spPr>
        <p:txBody>
          <a:bodyPr wrap="square" rtlCol="0">
            <a:spAutoFit/>
          </a:bodyPr>
          <a:lstStyle/>
          <a:p>
            <a:r>
              <a:rPr lang="en-US" sz="3600" dirty="0">
                <a:solidFill>
                  <a:srgbClr val="000000"/>
                </a:solidFill>
              </a:rPr>
              <a:t>We knew the right user base starts serial and takes over 10 years to mature.</a:t>
            </a:r>
          </a:p>
        </p:txBody>
      </p:sp>
      <p:sp>
        <p:nvSpPr>
          <p:cNvPr id="10" name="TextBox 9">
            <a:extLst>
              <a:ext uri="{FF2B5EF4-FFF2-40B4-BE49-F238E27FC236}">
                <a16:creationId xmlns:a16="http://schemas.microsoft.com/office/drawing/2014/main" id="{897B435B-2243-BF44-AA34-B2BD37EBFDCA}"/>
              </a:ext>
            </a:extLst>
          </p:cNvPr>
          <p:cNvSpPr txBox="1"/>
          <p:nvPr/>
        </p:nvSpPr>
        <p:spPr>
          <a:xfrm>
            <a:off x="3329276" y="4603754"/>
            <a:ext cx="4224684" cy="646331"/>
          </a:xfrm>
          <a:prstGeom prst="rect">
            <a:avLst/>
          </a:prstGeom>
          <a:solidFill>
            <a:schemeClr val="bg1"/>
          </a:solidFill>
          <a:ln>
            <a:solidFill>
              <a:srgbClr val="000000"/>
            </a:solidFill>
          </a:ln>
        </p:spPr>
        <p:txBody>
          <a:bodyPr wrap="none" rtlCol="0">
            <a:spAutoFit/>
          </a:bodyPr>
          <a:lstStyle/>
          <a:p>
            <a:r>
              <a:rPr lang="en-US" sz="3600" dirty="0">
                <a:solidFill>
                  <a:srgbClr val="FF0000"/>
                </a:solidFill>
              </a:rPr>
              <a:t>“Patience is a virtue.”</a:t>
            </a:r>
          </a:p>
        </p:txBody>
      </p:sp>
      <p:pic>
        <p:nvPicPr>
          <p:cNvPr id="11" name="Picture 10">
            <a:extLst>
              <a:ext uri="{FF2B5EF4-FFF2-40B4-BE49-F238E27FC236}">
                <a16:creationId xmlns:a16="http://schemas.microsoft.com/office/drawing/2014/main" id="{34439897-E774-BD44-A598-063889432A97}"/>
              </a:ext>
            </a:extLst>
          </p:cNvPr>
          <p:cNvPicPr>
            <a:picLocks noChangeAspect="1"/>
          </p:cNvPicPr>
          <p:nvPr/>
        </p:nvPicPr>
        <p:blipFill rotWithShape="1">
          <a:blip r:embed="rId3"/>
          <a:srcRect b="4689"/>
          <a:stretch/>
        </p:blipFill>
        <p:spPr>
          <a:xfrm>
            <a:off x="7978137" y="2482572"/>
            <a:ext cx="4008125" cy="2308324"/>
          </a:xfrm>
          <a:prstGeom prst="rect">
            <a:avLst/>
          </a:prstGeom>
        </p:spPr>
      </p:pic>
    </p:spTree>
    <p:extLst>
      <p:ext uri="{BB962C8B-B14F-4D97-AF65-F5344CB8AC3E}">
        <p14:creationId xmlns:p14="http://schemas.microsoft.com/office/powerpoint/2010/main" val="16124375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F93A54-6DD6-BF4B-854A-3A51AB1F682C}"/>
              </a:ext>
            </a:extLst>
          </p:cNvPr>
          <p:cNvSpPr>
            <a:spLocks noGrp="1"/>
          </p:cNvSpPr>
          <p:nvPr>
            <p:ph type="title"/>
          </p:nvPr>
        </p:nvSpPr>
        <p:spPr/>
        <p:txBody>
          <a:bodyPr/>
          <a:lstStyle/>
          <a:p>
            <a:r>
              <a:rPr lang="en-US" dirty="0"/>
              <a:t>Back to Heterogeneity: Towards Higher Level Abstractions</a:t>
            </a:r>
          </a:p>
        </p:txBody>
      </p:sp>
      <p:pic>
        <p:nvPicPr>
          <p:cNvPr id="6146" name="Picture 2">
            <a:extLst>
              <a:ext uri="{FF2B5EF4-FFF2-40B4-BE49-F238E27FC236}">
                <a16:creationId xmlns:a16="http://schemas.microsoft.com/office/drawing/2014/main" id="{F6B24339-2DE9-1840-A3A0-202375D03C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7124" y="1784412"/>
            <a:ext cx="11438297" cy="470846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AAB8404B-573B-DD4F-A76C-2987AFB59E7E}"/>
              </a:ext>
            </a:extLst>
          </p:cNvPr>
          <p:cNvSpPr/>
          <p:nvPr/>
        </p:nvSpPr>
        <p:spPr>
          <a:xfrm>
            <a:off x="5977217" y="3244334"/>
            <a:ext cx="237566" cy="369332"/>
          </a:xfrm>
          <a:prstGeom prst="rect">
            <a:avLst/>
          </a:prstGeom>
        </p:spPr>
        <p:txBody>
          <a:bodyPr wrap="none">
            <a:spAutoFit/>
          </a:bodyPr>
          <a:lstStyle/>
          <a:p>
            <a:r>
              <a:rPr lang="en-US" dirty="0"/>
              <a:t> </a:t>
            </a:r>
          </a:p>
        </p:txBody>
      </p:sp>
    </p:spTree>
    <p:extLst>
      <p:ext uri="{BB962C8B-B14F-4D97-AF65-F5344CB8AC3E}">
        <p14:creationId xmlns:p14="http://schemas.microsoft.com/office/powerpoint/2010/main" val="23670855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C89C9673-1C6C-384F-89B6-8C386FF92E61}"/>
              </a:ext>
            </a:extLst>
          </p:cNvPr>
          <p:cNvSpPr/>
          <p:nvPr/>
        </p:nvSpPr>
        <p:spPr>
          <a:xfrm>
            <a:off x="7530846" y="2111963"/>
            <a:ext cx="4661154" cy="47471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7B18A98E-CEBA-494F-B30D-5423911C9EBC}"/>
              </a:ext>
            </a:extLst>
          </p:cNvPr>
          <p:cNvSpPr/>
          <p:nvPr/>
        </p:nvSpPr>
        <p:spPr>
          <a:xfrm>
            <a:off x="4597963" y="2110803"/>
            <a:ext cx="2881775" cy="47471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04CD6B76-9F34-974E-8864-B99E202EA59B}"/>
              </a:ext>
            </a:extLst>
          </p:cNvPr>
          <p:cNvSpPr/>
          <p:nvPr/>
        </p:nvSpPr>
        <p:spPr>
          <a:xfrm>
            <a:off x="24411" y="2110803"/>
            <a:ext cx="4544568" cy="47471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03195" y="-174824"/>
            <a:ext cx="10515600" cy="1325563"/>
          </a:xfrm>
        </p:spPr>
        <p:txBody>
          <a:bodyPr/>
          <a:lstStyle/>
          <a:p>
            <a:r>
              <a:rPr lang="en-US"/>
              <a:t>Julia HPC</a:t>
            </a:r>
          </a:p>
        </p:txBody>
      </p:sp>
      <p:pic>
        <p:nvPicPr>
          <p:cNvPr id="4" name="Picture 3">
            <a:extLst>
              <a:ext uri="{FF2B5EF4-FFF2-40B4-BE49-F238E27FC236}">
                <a16:creationId xmlns:a16="http://schemas.microsoft.com/office/drawing/2014/main" id="{45A4B045-38E7-1A45-BF65-1E391D628030}"/>
              </a:ext>
            </a:extLst>
          </p:cNvPr>
          <p:cNvPicPr>
            <a:picLocks noChangeAspect="1"/>
          </p:cNvPicPr>
          <p:nvPr/>
        </p:nvPicPr>
        <p:blipFill>
          <a:blip r:embed="rId2"/>
          <a:stretch>
            <a:fillRect/>
          </a:stretch>
        </p:blipFill>
        <p:spPr>
          <a:xfrm>
            <a:off x="2978524" y="2949893"/>
            <a:ext cx="1558219" cy="1398402"/>
          </a:xfrm>
          <a:prstGeom prst="rect">
            <a:avLst/>
          </a:prstGeom>
          <a:ln>
            <a:solidFill>
              <a:schemeClr val="tx1"/>
            </a:solidFill>
          </a:ln>
        </p:spPr>
      </p:pic>
      <p:pic>
        <p:nvPicPr>
          <p:cNvPr id="5" name="Picture 4">
            <a:extLst>
              <a:ext uri="{FF2B5EF4-FFF2-40B4-BE49-F238E27FC236}">
                <a16:creationId xmlns:a16="http://schemas.microsoft.com/office/drawing/2014/main" id="{93E98294-A7D9-AE42-BFC5-63AEC84C4EE5}"/>
              </a:ext>
            </a:extLst>
          </p:cNvPr>
          <p:cNvPicPr>
            <a:picLocks noChangeAspect="1"/>
          </p:cNvPicPr>
          <p:nvPr/>
        </p:nvPicPr>
        <p:blipFill rotWithShape="1">
          <a:blip r:embed="rId3"/>
          <a:srcRect l="8730" r="8730"/>
          <a:stretch/>
        </p:blipFill>
        <p:spPr>
          <a:xfrm>
            <a:off x="24412" y="2956260"/>
            <a:ext cx="1454339" cy="1398403"/>
          </a:xfrm>
          <a:prstGeom prst="rect">
            <a:avLst/>
          </a:prstGeom>
          <a:ln>
            <a:solidFill>
              <a:schemeClr val="tx1"/>
            </a:solidFill>
          </a:ln>
        </p:spPr>
      </p:pic>
      <p:pic>
        <p:nvPicPr>
          <p:cNvPr id="8" name="Picture 7">
            <a:extLst>
              <a:ext uri="{FF2B5EF4-FFF2-40B4-BE49-F238E27FC236}">
                <a16:creationId xmlns:a16="http://schemas.microsoft.com/office/drawing/2014/main" id="{430B162F-A0B9-DD48-A50C-9CEAC6055B7D}"/>
              </a:ext>
            </a:extLst>
          </p:cNvPr>
          <p:cNvPicPr>
            <a:picLocks noChangeAspect="1"/>
          </p:cNvPicPr>
          <p:nvPr/>
        </p:nvPicPr>
        <p:blipFill rotWithShape="1">
          <a:blip r:embed="rId3"/>
          <a:srcRect l="8730" r="8730"/>
          <a:stretch/>
        </p:blipFill>
        <p:spPr>
          <a:xfrm>
            <a:off x="1501469" y="2956260"/>
            <a:ext cx="1454338" cy="1398402"/>
          </a:xfrm>
          <a:prstGeom prst="rect">
            <a:avLst/>
          </a:prstGeom>
          <a:ln>
            <a:solidFill>
              <a:schemeClr val="tx1"/>
            </a:solidFill>
          </a:ln>
        </p:spPr>
      </p:pic>
      <p:sp>
        <p:nvSpPr>
          <p:cNvPr id="6" name="Rectangle 5">
            <a:extLst>
              <a:ext uri="{FF2B5EF4-FFF2-40B4-BE49-F238E27FC236}">
                <a16:creationId xmlns:a16="http://schemas.microsoft.com/office/drawing/2014/main" id="{9FBCE836-64CF-F149-AE59-0EF6155874C2}"/>
              </a:ext>
            </a:extLst>
          </p:cNvPr>
          <p:cNvSpPr/>
          <p:nvPr/>
        </p:nvSpPr>
        <p:spPr>
          <a:xfrm>
            <a:off x="3023959" y="3993230"/>
            <a:ext cx="1431621" cy="24160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rPr>
              <a:t>   </a:t>
            </a:r>
            <a:r>
              <a:rPr lang="en-US" sz="2000" err="1">
                <a:solidFill>
                  <a:schemeClr val="tx1"/>
                </a:solidFill>
              </a:rPr>
              <a:t>OneAPI.jl</a:t>
            </a:r>
            <a:endParaRPr lang="en-US" sz="2000">
              <a:solidFill>
                <a:schemeClr val="tx1"/>
              </a:solidFill>
            </a:endParaRPr>
          </a:p>
        </p:txBody>
      </p:sp>
      <p:pic>
        <p:nvPicPr>
          <p:cNvPr id="9" name="Picture 8">
            <a:extLst>
              <a:ext uri="{FF2B5EF4-FFF2-40B4-BE49-F238E27FC236}">
                <a16:creationId xmlns:a16="http://schemas.microsoft.com/office/drawing/2014/main" id="{E0CC800E-7A08-4740-9D86-5F5E06C408FD}"/>
              </a:ext>
            </a:extLst>
          </p:cNvPr>
          <p:cNvPicPr>
            <a:picLocks noChangeAspect="1"/>
          </p:cNvPicPr>
          <p:nvPr/>
        </p:nvPicPr>
        <p:blipFill>
          <a:blip r:embed="rId4"/>
          <a:stretch>
            <a:fillRect/>
          </a:stretch>
        </p:blipFill>
        <p:spPr>
          <a:xfrm>
            <a:off x="40863" y="5887055"/>
            <a:ext cx="4511665" cy="768978"/>
          </a:xfrm>
          <a:prstGeom prst="rect">
            <a:avLst/>
          </a:prstGeom>
          <a:ln>
            <a:solidFill>
              <a:schemeClr val="tx1"/>
            </a:solidFill>
          </a:ln>
        </p:spPr>
      </p:pic>
      <p:pic>
        <p:nvPicPr>
          <p:cNvPr id="10" name="Picture 9">
            <a:extLst>
              <a:ext uri="{FF2B5EF4-FFF2-40B4-BE49-F238E27FC236}">
                <a16:creationId xmlns:a16="http://schemas.microsoft.com/office/drawing/2014/main" id="{41094FBE-5FC9-8B45-ADA3-B0D70899649D}"/>
              </a:ext>
            </a:extLst>
          </p:cNvPr>
          <p:cNvPicPr>
            <a:picLocks noChangeAspect="1"/>
          </p:cNvPicPr>
          <p:nvPr/>
        </p:nvPicPr>
        <p:blipFill>
          <a:blip r:embed="rId5"/>
          <a:stretch>
            <a:fillRect/>
          </a:stretch>
        </p:blipFill>
        <p:spPr>
          <a:xfrm>
            <a:off x="24410" y="4443166"/>
            <a:ext cx="4512331" cy="1330427"/>
          </a:xfrm>
          <a:prstGeom prst="rect">
            <a:avLst/>
          </a:prstGeom>
          <a:ln>
            <a:solidFill>
              <a:schemeClr val="tx1"/>
            </a:solidFill>
          </a:ln>
        </p:spPr>
      </p:pic>
      <p:pic>
        <p:nvPicPr>
          <p:cNvPr id="11" name="Picture 10">
            <a:extLst>
              <a:ext uri="{FF2B5EF4-FFF2-40B4-BE49-F238E27FC236}">
                <a16:creationId xmlns:a16="http://schemas.microsoft.com/office/drawing/2014/main" id="{F7294FE4-E582-B14F-9B2D-B30F11BC52A1}"/>
              </a:ext>
            </a:extLst>
          </p:cNvPr>
          <p:cNvPicPr>
            <a:picLocks noChangeAspect="1"/>
          </p:cNvPicPr>
          <p:nvPr/>
        </p:nvPicPr>
        <p:blipFill>
          <a:blip r:embed="rId6"/>
          <a:stretch>
            <a:fillRect/>
          </a:stretch>
        </p:blipFill>
        <p:spPr>
          <a:xfrm>
            <a:off x="7530846" y="2858235"/>
            <a:ext cx="4658809" cy="1172963"/>
          </a:xfrm>
          <a:prstGeom prst="rect">
            <a:avLst/>
          </a:prstGeom>
          <a:ln>
            <a:solidFill>
              <a:schemeClr val="tx1"/>
            </a:solidFill>
          </a:ln>
        </p:spPr>
      </p:pic>
      <p:pic>
        <p:nvPicPr>
          <p:cNvPr id="12" name="Picture 11">
            <a:extLst>
              <a:ext uri="{FF2B5EF4-FFF2-40B4-BE49-F238E27FC236}">
                <a16:creationId xmlns:a16="http://schemas.microsoft.com/office/drawing/2014/main" id="{E6BC4B70-FB4B-0641-A605-E68D3F8C65FB}"/>
              </a:ext>
            </a:extLst>
          </p:cNvPr>
          <p:cNvPicPr>
            <a:picLocks noChangeAspect="1"/>
          </p:cNvPicPr>
          <p:nvPr/>
        </p:nvPicPr>
        <p:blipFill>
          <a:blip r:embed="rId7"/>
          <a:stretch>
            <a:fillRect/>
          </a:stretch>
        </p:blipFill>
        <p:spPr>
          <a:xfrm>
            <a:off x="7533190" y="4002407"/>
            <a:ext cx="4656465" cy="1325563"/>
          </a:xfrm>
          <a:prstGeom prst="rect">
            <a:avLst/>
          </a:prstGeom>
          <a:ln>
            <a:solidFill>
              <a:schemeClr val="tx1"/>
            </a:solidFill>
          </a:ln>
        </p:spPr>
      </p:pic>
      <p:pic>
        <p:nvPicPr>
          <p:cNvPr id="13" name="Picture 12">
            <a:extLst>
              <a:ext uri="{FF2B5EF4-FFF2-40B4-BE49-F238E27FC236}">
                <a16:creationId xmlns:a16="http://schemas.microsoft.com/office/drawing/2014/main" id="{E89C454D-EE1D-1D4C-90F5-FBC214805FDD}"/>
              </a:ext>
            </a:extLst>
          </p:cNvPr>
          <p:cNvPicPr>
            <a:picLocks noChangeAspect="1"/>
          </p:cNvPicPr>
          <p:nvPr/>
        </p:nvPicPr>
        <p:blipFill>
          <a:blip r:embed="rId8"/>
          <a:stretch>
            <a:fillRect/>
          </a:stretch>
        </p:blipFill>
        <p:spPr>
          <a:xfrm>
            <a:off x="4642689" y="2977261"/>
            <a:ext cx="2794046" cy="644780"/>
          </a:xfrm>
          <a:prstGeom prst="rect">
            <a:avLst/>
          </a:prstGeom>
          <a:ln>
            <a:solidFill>
              <a:schemeClr val="tx1"/>
            </a:solidFill>
          </a:ln>
        </p:spPr>
      </p:pic>
      <p:pic>
        <p:nvPicPr>
          <p:cNvPr id="14" name="Picture 13">
            <a:extLst>
              <a:ext uri="{FF2B5EF4-FFF2-40B4-BE49-F238E27FC236}">
                <a16:creationId xmlns:a16="http://schemas.microsoft.com/office/drawing/2014/main" id="{FBB40881-CE9F-F14D-B2D7-4C6B533C28D9}"/>
              </a:ext>
            </a:extLst>
          </p:cNvPr>
          <p:cNvPicPr>
            <a:picLocks noChangeAspect="1"/>
          </p:cNvPicPr>
          <p:nvPr/>
        </p:nvPicPr>
        <p:blipFill>
          <a:blip r:embed="rId9"/>
          <a:stretch>
            <a:fillRect/>
          </a:stretch>
        </p:blipFill>
        <p:spPr>
          <a:xfrm>
            <a:off x="4635712" y="3642987"/>
            <a:ext cx="2777621" cy="584258"/>
          </a:xfrm>
          <a:prstGeom prst="rect">
            <a:avLst/>
          </a:prstGeom>
          <a:ln>
            <a:solidFill>
              <a:schemeClr val="tx1"/>
            </a:solidFill>
          </a:ln>
        </p:spPr>
      </p:pic>
      <p:pic>
        <p:nvPicPr>
          <p:cNvPr id="15" name="Picture 14">
            <a:extLst>
              <a:ext uri="{FF2B5EF4-FFF2-40B4-BE49-F238E27FC236}">
                <a16:creationId xmlns:a16="http://schemas.microsoft.com/office/drawing/2014/main" id="{C3AFD0C4-6F75-3F45-9EFC-C3DF9B348E5F}"/>
              </a:ext>
            </a:extLst>
          </p:cNvPr>
          <p:cNvPicPr>
            <a:picLocks noChangeAspect="1"/>
          </p:cNvPicPr>
          <p:nvPr/>
        </p:nvPicPr>
        <p:blipFill>
          <a:blip r:embed="rId10"/>
          <a:stretch>
            <a:fillRect/>
          </a:stretch>
        </p:blipFill>
        <p:spPr>
          <a:xfrm>
            <a:off x="10603350" y="1366014"/>
            <a:ext cx="1586305" cy="1489579"/>
          </a:xfrm>
          <a:prstGeom prst="rect">
            <a:avLst/>
          </a:prstGeom>
          <a:ln>
            <a:solidFill>
              <a:schemeClr val="tx1"/>
            </a:solidFill>
          </a:ln>
        </p:spPr>
      </p:pic>
      <p:pic>
        <p:nvPicPr>
          <p:cNvPr id="16" name="Picture 15">
            <a:extLst>
              <a:ext uri="{FF2B5EF4-FFF2-40B4-BE49-F238E27FC236}">
                <a16:creationId xmlns:a16="http://schemas.microsoft.com/office/drawing/2014/main" id="{B80DCD05-2542-F545-AB81-A0D871B126A4}"/>
              </a:ext>
            </a:extLst>
          </p:cNvPr>
          <p:cNvPicPr>
            <a:picLocks noChangeAspect="1"/>
          </p:cNvPicPr>
          <p:nvPr/>
        </p:nvPicPr>
        <p:blipFill>
          <a:blip r:embed="rId11"/>
          <a:stretch>
            <a:fillRect/>
          </a:stretch>
        </p:blipFill>
        <p:spPr>
          <a:xfrm>
            <a:off x="7535535" y="5352939"/>
            <a:ext cx="4656465" cy="1433276"/>
          </a:xfrm>
          <a:prstGeom prst="rect">
            <a:avLst/>
          </a:prstGeom>
          <a:ln>
            <a:solidFill>
              <a:schemeClr val="tx1"/>
            </a:solidFill>
          </a:ln>
        </p:spPr>
      </p:pic>
      <p:pic>
        <p:nvPicPr>
          <p:cNvPr id="17" name="Picture 16">
            <a:extLst>
              <a:ext uri="{FF2B5EF4-FFF2-40B4-BE49-F238E27FC236}">
                <a16:creationId xmlns:a16="http://schemas.microsoft.com/office/drawing/2014/main" id="{38AF2049-D8F3-2445-957B-243E556558EA}"/>
              </a:ext>
            </a:extLst>
          </p:cNvPr>
          <p:cNvPicPr>
            <a:picLocks noChangeAspect="1"/>
          </p:cNvPicPr>
          <p:nvPr/>
        </p:nvPicPr>
        <p:blipFill>
          <a:blip r:embed="rId12"/>
          <a:stretch>
            <a:fillRect/>
          </a:stretch>
        </p:blipFill>
        <p:spPr>
          <a:xfrm>
            <a:off x="4627499" y="4229523"/>
            <a:ext cx="2794046" cy="1686406"/>
          </a:xfrm>
          <a:prstGeom prst="rect">
            <a:avLst/>
          </a:prstGeom>
          <a:ln>
            <a:solidFill>
              <a:schemeClr val="tx1"/>
            </a:solidFill>
          </a:ln>
        </p:spPr>
      </p:pic>
      <p:pic>
        <p:nvPicPr>
          <p:cNvPr id="18" name="Picture 17">
            <a:extLst>
              <a:ext uri="{FF2B5EF4-FFF2-40B4-BE49-F238E27FC236}">
                <a16:creationId xmlns:a16="http://schemas.microsoft.com/office/drawing/2014/main" id="{A8874F60-F71A-1940-9E32-29E5C81D3E5B}"/>
              </a:ext>
            </a:extLst>
          </p:cNvPr>
          <p:cNvPicPr>
            <a:picLocks noChangeAspect="1"/>
          </p:cNvPicPr>
          <p:nvPr/>
        </p:nvPicPr>
        <p:blipFill>
          <a:blip r:embed="rId13"/>
          <a:stretch>
            <a:fillRect/>
          </a:stretch>
        </p:blipFill>
        <p:spPr>
          <a:xfrm>
            <a:off x="4645674" y="5918206"/>
            <a:ext cx="2757696" cy="939794"/>
          </a:xfrm>
          <a:prstGeom prst="rect">
            <a:avLst/>
          </a:prstGeom>
          <a:ln>
            <a:solidFill>
              <a:schemeClr val="tx1"/>
            </a:solidFill>
          </a:ln>
        </p:spPr>
      </p:pic>
      <p:sp>
        <p:nvSpPr>
          <p:cNvPr id="19" name="TextBox 18">
            <a:extLst>
              <a:ext uri="{FF2B5EF4-FFF2-40B4-BE49-F238E27FC236}">
                <a16:creationId xmlns:a16="http://schemas.microsoft.com/office/drawing/2014/main" id="{A987E8D6-886B-1942-9AEE-93D147A61782}"/>
              </a:ext>
            </a:extLst>
          </p:cNvPr>
          <p:cNvSpPr txBox="1"/>
          <p:nvPr/>
        </p:nvSpPr>
        <p:spPr>
          <a:xfrm>
            <a:off x="835938" y="2269374"/>
            <a:ext cx="2758897" cy="707886"/>
          </a:xfrm>
          <a:prstGeom prst="rect">
            <a:avLst/>
          </a:prstGeom>
          <a:noFill/>
        </p:spPr>
        <p:txBody>
          <a:bodyPr wrap="none" rtlCol="0">
            <a:spAutoFit/>
          </a:bodyPr>
          <a:lstStyle/>
          <a:p>
            <a:r>
              <a:rPr lang="en-US" sz="4000"/>
              <a:t>Accelerators</a:t>
            </a:r>
          </a:p>
        </p:txBody>
      </p:sp>
      <p:sp>
        <p:nvSpPr>
          <p:cNvPr id="22" name="TextBox 21">
            <a:extLst>
              <a:ext uri="{FF2B5EF4-FFF2-40B4-BE49-F238E27FC236}">
                <a16:creationId xmlns:a16="http://schemas.microsoft.com/office/drawing/2014/main" id="{9AA2C801-AB9E-9549-BACA-734F09A94E90}"/>
              </a:ext>
            </a:extLst>
          </p:cNvPr>
          <p:cNvSpPr txBox="1"/>
          <p:nvPr/>
        </p:nvSpPr>
        <p:spPr>
          <a:xfrm>
            <a:off x="4548342" y="2227255"/>
            <a:ext cx="2851743" cy="707886"/>
          </a:xfrm>
          <a:prstGeom prst="rect">
            <a:avLst/>
          </a:prstGeom>
          <a:noFill/>
        </p:spPr>
        <p:txBody>
          <a:bodyPr wrap="none" rtlCol="0">
            <a:spAutoFit/>
          </a:bodyPr>
          <a:lstStyle/>
          <a:p>
            <a:r>
              <a:rPr lang="en-US" sz="4000"/>
              <a:t>Shared Mem</a:t>
            </a:r>
          </a:p>
        </p:txBody>
      </p:sp>
      <p:sp>
        <p:nvSpPr>
          <p:cNvPr id="23" name="TextBox 22">
            <a:extLst>
              <a:ext uri="{FF2B5EF4-FFF2-40B4-BE49-F238E27FC236}">
                <a16:creationId xmlns:a16="http://schemas.microsoft.com/office/drawing/2014/main" id="{66C1C56E-ED10-904E-8421-6A73662FFEC6}"/>
              </a:ext>
            </a:extLst>
          </p:cNvPr>
          <p:cNvSpPr txBox="1"/>
          <p:nvPr/>
        </p:nvSpPr>
        <p:spPr>
          <a:xfrm>
            <a:off x="7626917" y="2248374"/>
            <a:ext cx="2508957" cy="707886"/>
          </a:xfrm>
          <a:prstGeom prst="rect">
            <a:avLst/>
          </a:prstGeom>
          <a:noFill/>
        </p:spPr>
        <p:txBody>
          <a:bodyPr wrap="none" rtlCol="0">
            <a:spAutoFit/>
          </a:bodyPr>
          <a:lstStyle/>
          <a:p>
            <a:r>
              <a:rPr lang="en-US" sz="4000"/>
              <a:t>Distributed</a:t>
            </a:r>
          </a:p>
        </p:txBody>
      </p:sp>
      <p:sp>
        <p:nvSpPr>
          <p:cNvPr id="3" name="Rectangle 2">
            <a:extLst>
              <a:ext uri="{FF2B5EF4-FFF2-40B4-BE49-F238E27FC236}">
                <a16:creationId xmlns:a16="http://schemas.microsoft.com/office/drawing/2014/main" id="{19C3C1BB-49EC-486D-ABFE-6668411A4BE6}"/>
              </a:ext>
            </a:extLst>
          </p:cNvPr>
          <p:cNvSpPr/>
          <p:nvPr/>
        </p:nvSpPr>
        <p:spPr>
          <a:xfrm>
            <a:off x="1515048" y="3993230"/>
            <a:ext cx="1431621" cy="24160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a:solidFill>
                  <a:schemeClr val="tx1"/>
                </a:solidFill>
              </a:rPr>
              <a:t>   </a:t>
            </a:r>
            <a:r>
              <a:rPr lang="en-US" b="1" err="1">
                <a:solidFill>
                  <a:schemeClr val="tx1"/>
                </a:solidFill>
              </a:rPr>
              <a:t>CUDA</a:t>
            </a:r>
            <a:r>
              <a:rPr lang="en-US" sz="2000" err="1">
                <a:solidFill>
                  <a:schemeClr val="tx1"/>
                </a:solidFill>
              </a:rPr>
              <a:t>.jl</a:t>
            </a:r>
          </a:p>
        </p:txBody>
      </p:sp>
      <p:sp>
        <p:nvSpPr>
          <p:cNvPr id="7" name="Rectangle 6">
            <a:extLst>
              <a:ext uri="{FF2B5EF4-FFF2-40B4-BE49-F238E27FC236}">
                <a16:creationId xmlns:a16="http://schemas.microsoft.com/office/drawing/2014/main" id="{50134287-0306-40AB-9B0B-620856492F51}"/>
              </a:ext>
            </a:extLst>
          </p:cNvPr>
          <p:cNvSpPr/>
          <p:nvPr/>
        </p:nvSpPr>
        <p:spPr>
          <a:xfrm>
            <a:off x="21226" y="4000775"/>
            <a:ext cx="1431621" cy="22651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a:solidFill>
                  <a:schemeClr val="tx1"/>
                </a:solidFill>
              </a:rPr>
              <a:t>   </a:t>
            </a:r>
            <a:r>
              <a:rPr lang="en-US" b="1" err="1">
                <a:solidFill>
                  <a:schemeClr val="tx1"/>
                </a:solidFill>
              </a:rPr>
              <a:t>AMDGPU</a:t>
            </a:r>
            <a:r>
              <a:rPr lang="en-US" sz="2000" err="1">
                <a:solidFill>
                  <a:schemeClr val="tx1"/>
                </a:solidFill>
              </a:rPr>
              <a:t>.jl</a:t>
            </a:r>
            <a:endParaRPr lang="en-US" err="1">
              <a:solidFill>
                <a:schemeClr val="tx1"/>
              </a:solidFill>
            </a:endParaRPr>
          </a:p>
        </p:txBody>
      </p:sp>
    </p:spTree>
    <p:extLst>
      <p:ext uri="{BB962C8B-B14F-4D97-AF65-F5344CB8AC3E}">
        <p14:creationId xmlns:p14="http://schemas.microsoft.com/office/powerpoint/2010/main" val="6682494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C89C9673-1C6C-384F-89B6-8C386FF92E61}"/>
              </a:ext>
            </a:extLst>
          </p:cNvPr>
          <p:cNvSpPr/>
          <p:nvPr/>
        </p:nvSpPr>
        <p:spPr>
          <a:xfrm>
            <a:off x="7530846" y="2111963"/>
            <a:ext cx="4661154" cy="47471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7B18A98E-CEBA-494F-B30D-5423911C9EBC}"/>
              </a:ext>
            </a:extLst>
          </p:cNvPr>
          <p:cNvSpPr/>
          <p:nvPr/>
        </p:nvSpPr>
        <p:spPr>
          <a:xfrm>
            <a:off x="4597963" y="2110803"/>
            <a:ext cx="2881775" cy="47471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04CD6B76-9F34-974E-8864-B99E202EA59B}"/>
              </a:ext>
            </a:extLst>
          </p:cNvPr>
          <p:cNvSpPr/>
          <p:nvPr/>
        </p:nvSpPr>
        <p:spPr>
          <a:xfrm>
            <a:off x="24411" y="2110803"/>
            <a:ext cx="4544568" cy="47471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03195" y="-174824"/>
            <a:ext cx="10515600" cy="1325563"/>
          </a:xfrm>
        </p:spPr>
        <p:txBody>
          <a:bodyPr/>
          <a:lstStyle/>
          <a:p>
            <a:r>
              <a:rPr lang="en-US"/>
              <a:t>Julia HPC</a:t>
            </a:r>
          </a:p>
        </p:txBody>
      </p:sp>
      <p:pic>
        <p:nvPicPr>
          <p:cNvPr id="4" name="Picture 3">
            <a:extLst>
              <a:ext uri="{FF2B5EF4-FFF2-40B4-BE49-F238E27FC236}">
                <a16:creationId xmlns:a16="http://schemas.microsoft.com/office/drawing/2014/main" id="{45A4B045-38E7-1A45-BF65-1E391D628030}"/>
              </a:ext>
            </a:extLst>
          </p:cNvPr>
          <p:cNvPicPr>
            <a:picLocks noChangeAspect="1"/>
          </p:cNvPicPr>
          <p:nvPr/>
        </p:nvPicPr>
        <p:blipFill>
          <a:blip r:embed="rId2"/>
          <a:stretch>
            <a:fillRect/>
          </a:stretch>
        </p:blipFill>
        <p:spPr>
          <a:xfrm>
            <a:off x="2978524" y="2949893"/>
            <a:ext cx="1558219" cy="1398402"/>
          </a:xfrm>
          <a:prstGeom prst="rect">
            <a:avLst/>
          </a:prstGeom>
          <a:ln>
            <a:solidFill>
              <a:schemeClr val="tx1"/>
            </a:solidFill>
          </a:ln>
        </p:spPr>
      </p:pic>
      <p:pic>
        <p:nvPicPr>
          <p:cNvPr id="5" name="Picture 4">
            <a:extLst>
              <a:ext uri="{FF2B5EF4-FFF2-40B4-BE49-F238E27FC236}">
                <a16:creationId xmlns:a16="http://schemas.microsoft.com/office/drawing/2014/main" id="{93E98294-A7D9-AE42-BFC5-63AEC84C4EE5}"/>
              </a:ext>
            </a:extLst>
          </p:cNvPr>
          <p:cNvPicPr>
            <a:picLocks noChangeAspect="1"/>
          </p:cNvPicPr>
          <p:nvPr/>
        </p:nvPicPr>
        <p:blipFill rotWithShape="1">
          <a:blip r:embed="rId3"/>
          <a:srcRect l="8402" t="-454" r="8765" b="39785"/>
          <a:stretch/>
        </p:blipFill>
        <p:spPr>
          <a:xfrm>
            <a:off x="21226" y="2949893"/>
            <a:ext cx="1459496" cy="848396"/>
          </a:xfrm>
          <a:prstGeom prst="rect">
            <a:avLst/>
          </a:prstGeom>
          <a:ln>
            <a:solidFill>
              <a:schemeClr val="tx1"/>
            </a:solidFill>
          </a:ln>
        </p:spPr>
      </p:pic>
      <p:pic>
        <p:nvPicPr>
          <p:cNvPr id="8" name="Picture 7">
            <a:extLst>
              <a:ext uri="{FF2B5EF4-FFF2-40B4-BE49-F238E27FC236}">
                <a16:creationId xmlns:a16="http://schemas.microsoft.com/office/drawing/2014/main" id="{430B162F-A0B9-DD48-A50C-9CEAC6055B7D}"/>
              </a:ext>
            </a:extLst>
          </p:cNvPr>
          <p:cNvPicPr>
            <a:picLocks noChangeAspect="1"/>
          </p:cNvPicPr>
          <p:nvPr/>
        </p:nvPicPr>
        <p:blipFill rotWithShape="1">
          <a:blip r:embed="rId3"/>
          <a:srcRect l="8730" r="8730"/>
          <a:stretch/>
        </p:blipFill>
        <p:spPr>
          <a:xfrm>
            <a:off x="1501469" y="2956260"/>
            <a:ext cx="1454338" cy="1398402"/>
          </a:xfrm>
          <a:prstGeom prst="rect">
            <a:avLst/>
          </a:prstGeom>
          <a:ln>
            <a:solidFill>
              <a:schemeClr val="tx1"/>
            </a:solidFill>
          </a:ln>
        </p:spPr>
      </p:pic>
      <p:sp>
        <p:nvSpPr>
          <p:cNvPr id="6" name="Rectangle 5">
            <a:extLst>
              <a:ext uri="{FF2B5EF4-FFF2-40B4-BE49-F238E27FC236}">
                <a16:creationId xmlns:a16="http://schemas.microsoft.com/office/drawing/2014/main" id="{9FBCE836-64CF-F149-AE59-0EF6155874C2}"/>
              </a:ext>
            </a:extLst>
          </p:cNvPr>
          <p:cNvSpPr/>
          <p:nvPr/>
        </p:nvSpPr>
        <p:spPr>
          <a:xfrm>
            <a:off x="3016414" y="4000775"/>
            <a:ext cx="1431621" cy="24160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rPr>
              <a:t>   </a:t>
            </a:r>
            <a:r>
              <a:rPr lang="en-US" sz="2000" err="1">
                <a:solidFill>
                  <a:schemeClr val="tx1"/>
                </a:solidFill>
              </a:rPr>
              <a:t>OneAPI.jl</a:t>
            </a:r>
            <a:endParaRPr lang="en-US" sz="2000">
              <a:solidFill>
                <a:schemeClr val="tx1"/>
              </a:solidFill>
            </a:endParaRPr>
          </a:p>
        </p:txBody>
      </p:sp>
      <p:pic>
        <p:nvPicPr>
          <p:cNvPr id="9" name="Picture 8">
            <a:extLst>
              <a:ext uri="{FF2B5EF4-FFF2-40B4-BE49-F238E27FC236}">
                <a16:creationId xmlns:a16="http://schemas.microsoft.com/office/drawing/2014/main" id="{E0CC800E-7A08-4740-9D86-5F5E06C408FD}"/>
              </a:ext>
            </a:extLst>
          </p:cNvPr>
          <p:cNvPicPr>
            <a:picLocks noChangeAspect="1"/>
          </p:cNvPicPr>
          <p:nvPr/>
        </p:nvPicPr>
        <p:blipFill>
          <a:blip r:embed="rId4"/>
          <a:stretch>
            <a:fillRect/>
          </a:stretch>
        </p:blipFill>
        <p:spPr>
          <a:xfrm>
            <a:off x="40863" y="5887055"/>
            <a:ext cx="4511665" cy="768978"/>
          </a:xfrm>
          <a:prstGeom prst="rect">
            <a:avLst/>
          </a:prstGeom>
          <a:ln>
            <a:solidFill>
              <a:schemeClr val="tx1"/>
            </a:solidFill>
          </a:ln>
        </p:spPr>
      </p:pic>
      <p:pic>
        <p:nvPicPr>
          <p:cNvPr id="10" name="Picture 9">
            <a:extLst>
              <a:ext uri="{FF2B5EF4-FFF2-40B4-BE49-F238E27FC236}">
                <a16:creationId xmlns:a16="http://schemas.microsoft.com/office/drawing/2014/main" id="{41094FBE-5FC9-8B45-ADA3-B0D70899649D}"/>
              </a:ext>
            </a:extLst>
          </p:cNvPr>
          <p:cNvPicPr>
            <a:picLocks noChangeAspect="1"/>
          </p:cNvPicPr>
          <p:nvPr/>
        </p:nvPicPr>
        <p:blipFill>
          <a:blip r:embed="rId5"/>
          <a:stretch>
            <a:fillRect/>
          </a:stretch>
        </p:blipFill>
        <p:spPr>
          <a:xfrm>
            <a:off x="24410" y="4443166"/>
            <a:ext cx="4512331" cy="1330427"/>
          </a:xfrm>
          <a:prstGeom prst="rect">
            <a:avLst/>
          </a:prstGeom>
          <a:ln>
            <a:solidFill>
              <a:schemeClr val="tx1"/>
            </a:solidFill>
          </a:ln>
        </p:spPr>
      </p:pic>
      <p:pic>
        <p:nvPicPr>
          <p:cNvPr id="11" name="Picture 10">
            <a:extLst>
              <a:ext uri="{FF2B5EF4-FFF2-40B4-BE49-F238E27FC236}">
                <a16:creationId xmlns:a16="http://schemas.microsoft.com/office/drawing/2014/main" id="{F7294FE4-E582-B14F-9B2D-B30F11BC52A1}"/>
              </a:ext>
            </a:extLst>
          </p:cNvPr>
          <p:cNvPicPr>
            <a:picLocks noChangeAspect="1"/>
          </p:cNvPicPr>
          <p:nvPr/>
        </p:nvPicPr>
        <p:blipFill>
          <a:blip r:embed="rId6"/>
          <a:stretch>
            <a:fillRect/>
          </a:stretch>
        </p:blipFill>
        <p:spPr>
          <a:xfrm>
            <a:off x="7530846" y="2858235"/>
            <a:ext cx="4658809" cy="1172963"/>
          </a:xfrm>
          <a:prstGeom prst="rect">
            <a:avLst/>
          </a:prstGeom>
          <a:ln>
            <a:solidFill>
              <a:schemeClr val="tx1"/>
            </a:solidFill>
          </a:ln>
        </p:spPr>
      </p:pic>
      <p:pic>
        <p:nvPicPr>
          <p:cNvPr id="12" name="Picture 11">
            <a:extLst>
              <a:ext uri="{FF2B5EF4-FFF2-40B4-BE49-F238E27FC236}">
                <a16:creationId xmlns:a16="http://schemas.microsoft.com/office/drawing/2014/main" id="{E6BC4B70-FB4B-0641-A605-E68D3F8C65FB}"/>
              </a:ext>
            </a:extLst>
          </p:cNvPr>
          <p:cNvPicPr>
            <a:picLocks noChangeAspect="1"/>
          </p:cNvPicPr>
          <p:nvPr/>
        </p:nvPicPr>
        <p:blipFill>
          <a:blip r:embed="rId7"/>
          <a:stretch>
            <a:fillRect/>
          </a:stretch>
        </p:blipFill>
        <p:spPr>
          <a:xfrm>
            <a:off x="7533190" y="4002407"/>
            <a:ext cx="4656465" cy="1325563"/>
          </a:xfrm>
          <a:prstGeom prst="rect">
            <a:avLst/>
          </a:prstGeom>
          <a:ln>
            <a:solidFill>
              <a:schemeClr val="tx1"/>
            </a:solidFill>
          </a:ln>
        </p:spPr>
      </p:pic>
      <p:pic>
        <p:nvPicPr>
          <p:cNvPr id="13" name="Picture 12">
            <a:extLst>
              <a:ext uri="{FF2B5EF4-FFF2-40B4-BE49-F238E27FC236}">
                <a16:creationId xmlns:a16="http://schemas.microsoft.com/office/drawing/2014/main" id="{E89C454D-EE1D-1D4C-90F5-FBC214805FDD}"/>
              </a:ext>
            </a:extLst>
          </p:cNvPr>
          <p:cNvPicPr>
            <a:picLocks noChangeAspect="1"/>
          </p:cNvPicPr>
          <p:nvPr/>
        </p:nvPicPr>
        <p:blipFill>
          <a:blip r:embed="rId8"/>
          <a:stretch>
            <a:fillRect/>
          </a:stretch>
        </p:blipFill>
        <p:spPr>
          <a:xfrm>
            <a:off x="4642689" y="2977261"/>
            <a:ext cx="2794046" cy="644780"/>
          </a:xfrm>
          <a:prstGeom prst="rect">
            <a:avLst/>
          </a:prstGeom>
          <a:ln>
            <a:solidFill>
              <a:schemeClr val="tx1"/>
            </a:solidFill>
          </a:ln>
        </p:spPr>
      </p:pic>
      <p:pic>
        <p:nvPicPr>
          <p:cNvPr id="14" name="Picture 13">
            <a:extLst>
              <a:ext uri="{FF2B5EF4-FFF2-40B4-BE49-F238E27FC236}">
                <a16:creationId xmlns:a16="http://schemas.microsoft.com/office/drawing/2014/main" id="{FBB40881-CE9F-F14D-B2D7-4C6B533C28D9}"/>
              </a:ext>
            </a:extLst>
          </p:cNvPr>
          <p:cNvPicPr>
            <a:picLocks noChangeAspect="1"/>
          </p:cNvPicPr>
          <p:nvPr/>
        </p:nvPicPr>
        <p:blipFill>
          <a:blip r:embed="rId9"/>
          <a:stretch>
            <a:fillRect/>
          </a:stretch>
        </p:blipFill>
        <p:spPr>
          <a:xfrm>
            <a:off x="4635712" y="3642987"/>
            <a:ext cx="2777621" cy="584258"/>
          </a:xfrm>
          <a:prstGeom prst="rect">
            <a:avLst/>
          </a:prstGeom>
          <a:ln>
            <a:solidFill>
              <a:schemeClr val="tx1"/>
            </a:solidFill>
          </a:ln>
        </p:spPr>
      </p:pic>
      <p:pic>
        <p:nvPicPr>
          <p:cNvPr id="15" name="Picture 14">
            <a:extLst>
              <a:ext uri="{FF2B5EF4-FFF2-40B4-BE49-F238E27FC236}">
                <a16:creationId xmlns:a16="http://schemas.microsoft.com/office/drawing/2014/main" id="{C3AFD0C4-6F75-3F45-9EFC-C3DF9B348E5F}"/>
              </a:ext>
            </a:extLst>
          </p:cNvPr>
          <p:cNvPicPr>
            <a:picLocks noChangeAspect="1"/>
          </p:cNvPicPr>
          <p:nvPr/>
        </p:nvPicPr>
        <p:blipFill>
          <a:blip r:embed="rId10"/>
          <a:stretch>
            <a:fillRect/>
          </a:stretch>
        </p:blipFill>
        <p:spPr>
          <a:xfrm>
            <a:off x="10603350" y="1366014"/>
            <a:ext cx="1586305" cy="1489579"/>
          </a:xfrm>
          <a:prstGeom prst="rect">
            <a:avLst/>
          </a:prstGeom>
          <a:ln>
            <a:solidFill>
              <a:schemeClr val="tx1"/>
            </a:solidFill>
          </a:ln>
        </p:spPr>
      </p:pic>
      <p:pic>
        <p:nvPicPr>
          <p:cNvPr id="16" name="Picture 15">
            <a:extLst>
              <a:ext uri="{FF2B5EF4-FFF2-40B4-BE49-F238E27FC236}">
                <a16:creationId xmlns:a16="http://schemas.microsoft.com/office/drawing/2014/main" id="{B80DCD05-2542-F545-AB81-A0D871B126A4}"/>
              </a:ext>
            </a:extLst>
          </p:cNvPr>
          <p:cNvPicPr>
            <a:picLocks noChangeAspect="1"/>
          </p:cNvPicPr>
          <p:nvPr/>
        </p:nvPicPr>
        <p:blipFill>
          <a:blip r:embed="rId11"/>
          <a:stretch>
            <a:fillRect/>
          </a:stretch>
        </p:blipFill>
        <p:spPr>
          <a:xfrm>
            <a:off x="7535535" y="5352939"/>
            <a:ext cx="4656465" cy="1433276"/>
          </a:xfrm>
          <a:prstGeom prst="rect">
            <a:avLst/>
          </a:prstGeom>
          <a:ln>
            <a:solidFill>
              <a:schemeClr val="tx1"/>
            </a:solidFill>
          </a:ln>
        </p:spPr>
      </p:pic>
      <p:pic>
        <p:nvPicPr>
          <p:cNvPr id="17" name="Picture 16">
            <a:extLst>
              <a:ext uri="{FF2B5EF4-FFF2-40B4-BE49-F238E27FC236}">
                <a16:creationId xmlns:a16="http://schemas.microsoft.com/office/drawing/2014/main" id="{38AF2049-D8F3-2445-957B-243E556558EA}"/>
              </a:ext>
            </a:extLst>
          </p:cNvPr>
          <p:cNvPicPr>
            <a:picLocks noChangeAspect="1"/>
          </p:cNvPicPr>
          <p:nvPr/>
        </p:nvPicPr>
        <p:blipFill>
          <a:blip r:embed="rId12"/>
          <a:stretch>
            <a:fillRect/>
          </a:stretch>
        </p:blipFill>
        <p:spPr>
          <a:xfrm>
            <a:off x="4627499" y="4229523"/>
            <a:ext cx="2794046" cy="1686406"/>
          </a:xfrm>
          <a:prstGeom prst="rect">
            <a:avLst/>
          </a:prstGeom>
          <a:ln>
            <a:solidFill>
              <a:schemeClr val="tx1"/>
            </a:solidFill>
          </a:ln>
        </p:spPr>
      </p:pic>
      <p:pic>
        <p:nvPicPr>
          <p:cNvPr id="18" name="Picture 17">
            <a:extLst>
              <a:ext uri="{FF2B5EF4-FFF2-40B4-BE49-F238E27FC236}">
                <a16:creationId xmlns:a16="http://schemas.microsoft.com/office/drawing/2014/main" id="{A8874F60-F71A-1940-9E32-29E5C81D3E5B}"/>
              </a:ext>
            </a:extLst>
          </p:cNvPr>
          <p:cNvPicPr>
            <a:picLocks noChangeAspect="1"/>
          </p:cNvPicPr>
          <p:nvPr/>
        </p:nvPicPr>
        <p:blipFill>
          <a:blip r:embed="rId13"/>
          <a:stretch>
            <a:fillRect/>
          </a:stretch>
        </p:blipFill>
        <p:spPr>
          <a:xfrm>
            <a:off x="4645674" y="5918206"/>
            <a:ext cx="2757696" cy="939794"/>
          </a:xfrm>
          <a:prstGeom prst="rect">
            <a:avLst/>
          </a:prstGeom>
          <a:ln>
            <a:solidFill>
              <a:schemeClr val="tx1"/>
            </a:solidFill>
          </a:ln>
        </p:spPr>
      </p:pic>
      <p:sp>
        <p:nvSpPr>
          <p:cNvPr id="19" name="TextBox 18">
            <a:extLst>
              <a:ext uri="{FF2B5EF4-FFF2-40B4-BE49-F238E27FC236}">
                <a16:creationId xmlns:a16="http://schemas.microsoft.com/office/drawing/2014/main" id="{A987E8D6-886B-1942-9AEE-93D147A61782}"/>
              </a:ext>
            </a:extLst>
          </p:cNvPr>
          <p:cNvSpPr txBox="1"/>
          <p:nvPr/>
        </p:nvSpPr>
        <p:spPr>
          <a:xfrm>
            <a:off x="835938" y="2269374"/>
            <a:ext cx="2758897" cy="707886"/>
          </a:xfrm>
          <a:prstGeom prst="rect">
            <a:avLst/>
          </a:prstGeom>
          <a:noFill/>
        </p:spPr>
        <p:txBody>
          <a:bodyPr wrap="none" rtlCol="0">
            <a:spAutoFit/>
          </a:bodyPr>
          <a:lstStyle/>
          <a:p>
            <a:r>
              <a:rPr lang="en-US" sz="4000"/>
              <a:t>Accelerators</a:t>
            </a:r>
          </a:p>
        </p:txBody>
      </p:sp>
      <p:sp>
        <p:nvSpPr>
          <p:cNvPr id="22" name="TextBox 21">
            <a:extLst>
              <a:ext uri="{FF2B5EF4-FFF2-40B4-BE49-F238E27FC236}">
                <a16:creationId xmlns:a16="http://schemas.microsoft.com/office/drawing/2014/main" id="{9AA2C801-AB9E-9549-BACA-734F09A94E90}"/>
              </a:ext>
            </a:extLst>
          </p:cNvPr>
          <p:cNvSpPr txBox="1"/>
          <p:nvPr/>
        </p:nvSpPr>
        <p:spPr>
          <a:xfrm>
            <a:off x="4548342" y="2227255"/>
            <a:ext cx="2851743" cy="707886"/>
          </a:xfrm>
          <a:prstGeom prst="rect">
            <a:avLst/>
          </a:prstGeom>
          <a:noFill/>
        </p:spPr>
        <p:txBody>
          <a:bodyPr wrap="none" rtlCol="0">
            <a:spAutoFit/>
          </a:bodyPr>
          <a:lstStyle/>
          <a:p>
            <a:r>
              <a:rPr lang="en-US" sz="4000"/>
              <a:t>Shared Mem</a:t>
            </a:r>
          </a:p>
        </p:txBody>
      </p:sp>
      <p:sp>
        <p:nvSpPr>
          <p:cNvPr id="23" name="TextBox 22">
            <a:extLst>
              <a:ext uri="{FF2B5EF4-FFF2-40B4-BE49-F238E27FC236}">
                <a16:creationId xmlns:a16="http://schemas.microsoft.com/office/drawing/2014/main" id="{66C1C56E-ED10-904E-8421-6A73662FFEC6}"/>
              </a:ext>
            </a:extLst>
          </p:cNvPr>
          <p:cNvSpPr txBox="1"/>
          <p:nvPr/>
        </p:nvSpPr>
        <p:spPr>
          <a:xfrm>
            <a:off x="7626917" y="2248374"/>
            <a:ext cx="2508957" cy="707886"/>
          </a:xfrm>
          <a:prstGeom prst="rect">
            <a:avLst/>
          </a:prstGeom>
          <a:noFill/>
        </p:spPr>
        <p:txBody>
          <a:bodyPr wrap="none" rtlCol="0">
            <a:spAutoFit/>
          </a:bodyPr>
          <a:lstStyle/>
          <a:p>
            <a:r>
              <a:rPr lang="en-US" sz="4000"/>
              <a:t>Distributed</a:t>
            </a:r>
          </a:p>
        </p:txBody>
      </p:sp>
      <p:sp>
        <p:nvSpPr>
          <p:cNvPr id="3" name="TextBox 2">
            <a:extLst>
              <a:ext uri="{FF2B5EF4-FFF2-40B4-BE49-F238E27FC236}">
                <a16:creationId xmlns:a16="http://schemas.microsoft.com/office/drawing/2014/main" id="{AFF96F90-D67F-944C-A11E-3024549ACB8C}"/>
              </a:ext>
            </a:extLst>
          </p:cNvPr>
          <p:cNvSpPr txBox="1"/>
          <p:nvPr/>
        </p:nvSpPr>
        <p:spPr>
          <a:xfrm>
            <a:off x="40863" y="1110971"/>
            <a:ext cx="6671506" cy="646331"/>
          </a:xfrm>
          <a:prstGeom prst="rect">
            <a:avLst/>
          </a:prstGeom>
          <a:noFill/>
        </p:spPr>
        <p:txBody>
          <a:bodyPr wrap="none" rtlCol="0">
            <a:spAutoFit/>
          </a:bodyPr>
          <a:lstStyle/>
          <a:p>
            <a:r>
              <a:rPr lang="en-US"/>
              <a:t>Phase 1: Building up these tools</a:t>
            </a:r>
          </a:p>
          <a:p>
            <a:r>
              <a:rPr lang="en-US"/>
              <a:t>Phase 2: Letting these tools </a:t>
            </a:r>
            <a:r>
              <a:rPr lang="en-US">
                <a:solidFill>
                  <a:srgbClr val="FF0000"/>
                </a:solidFill>
              </a:rPr>
              <a:t>break out</a:t>
            </a:r>
            <a:r>
              <a:rPr lang="en-US"/>
              <a:t> from these separate categories</a:t>
            </a:r>
          </a:p>
        </p:txBody>
      </p:sp>
      <p:sp>
        <p:nvSpPr>
          <p:cNvPr id="7" name="Rectangle 6">
            <a:extLst>
              <a:ext uri="{FF2B5EF4-FFF2-40B4-BE49-F238E27FC236}">
                <a16:creationId xmlns:a16="http://schemas.microsoft.com/office/drawing/2014/main" id="{22BE1728-49B3-4847-9667-A1EF8C137B44}"/>
              </a:ext>
            </a:extLst>
          </p:cNvPr>
          <p:cNvSpPr/>
          <p:nvPr/>
        </p:nvSpPr>
        <p:spPr>
          <a:xfrm>
            <a:off x="7530846" y="4002407"/>
            <a:ext cx="4661154" cy="1350532"/>
          </a:xfrm>
          <a:prstGeom prst="rect">
            <a:avLst/>
          </a:prstGeom>
          <a:solidFill>
            <a:srgbClr val="FF0000">
              <a:alpha val="44254"/>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F573BDD4-211F-2C45-8E30-7143E9696444}"/>
              </a:ext>
            </a:extLst>
          </p:cNvPr>
          <p:cNvSpPr/>
          <p:nvPr/>
        </p:nvSpPr>
        <p:spPr>
          <a:xfrm>
            <a:off x="4625154" y="2976513"/>
            <a:ext cx="2811581" cy="644780"/>
          </a:xfrm>
          <a:prstGeom prst="rect">
            <a:avLst/>
          </a:prstGeom>
          <a:solidFill>
            <a:srgbClr val="FF0000">
              <a:alpha val="44254"/>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94AC6720-5F83-E140-9196-22127C46BE42}"/>
              </a:ext>
            </a:extLst>
          </p:cNvPr>
          <p:cNvSpPr/>
          <p:nvPr/>
        </p:nvSpPr>
        <p:spPr>
          <a:xfrm>
            <a:off x="40862" y="5893421"/>
            <a:ext cx="4516355" cy="762611"/>
          </a:xfrm>
          <a:prstGeom prst="rect">
            <a:avLst/>
          </a:prstGeom>
          <a:solidFill>
            <a:srgbClr val="FF0000">
              <a:alpha val="44254"/>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F523EED1-8BAB-4E67-AAE8-A7D81B8EA3DC}"/>
              </a:ext>
            </a:extLst>
          </p:cNvPr>
          <p:cNvSpPr/>
          <p:nvPr/>
        </p:nvSpPr>
        <p:spPr>
          <a:xfrm>
            <a:off x="1537680" y="4008319"/>
            <a:ext cx="1386354" cy="22651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a:solidFill>
                  <a:schemeClr val="tx1"/>
                </a:solidFill>
              </a:rPr>
              <a:t>   </a:t>
            </a:r>
            <a:r>
              <a:rPr lang="en-US" b="1" err="1">
                <a:solidFill>
                  <a:schemeClr val="tx1"/>
                </a:solidFill>
              </a:rPr>
              <a:t>CUDA</a:t>
            </a:r>
            <a:r>
              <a:rPr lang="en-US" sz="2000" err="1">
                <a:solidFill>
                  <a:schemeClr val="tx1"/>
                </a:solidFill>
              </a:rPr>
              <a:t>.jl</a:t>
            </a:r>
          </a:p>
        </p:txBody>
      </p:sp>
      <p:sp>
        <p:nvSpPr>
          <p:cNvPr id="30" name="Rectangle 29">
            <a:extLst>
              <a:ext uri="{FF2B5EF4-FFF2-40B4-BE49-F238E27FC236}">
                <a16:creationId xmlns:a16="http://schemas.microsoft.com/office/drawing/2014/main" id="{121A6935-0B16-4309-88A7-8F10B9F9F174}"/>
              </a:ext>
            </a:extLst>
          </p:cNvPr>
          <p:cNvSpPr/>
          <p:nvPr/>
        </p:nvSpPr>
        <p:spPr>
          <a:xfrm>
            <a:off x="21226" y="3797071"/>
            <a:ext cx="1454255" cy="55093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a:solidFill>
                  <a:schemeClr val="tx1"/>
                </a:solidFill>
              </a:rPr>
              <a:t>   </a:t>
            </a:r>
            <a:r>
              <a:rPr lang="en-US" b="1" err="1">
                <a:solidFill>
                  <a:schemeClr val="tx1"/>
                </a:solidFill>
              </a:rPr>
              <a:t>AMDGPU</a:t>
            </a:r>
            <a:r>
              <a:rPr lang="en-US" sz="2000" err="1">
                <a:solidFill>
                  <a:schemeClr val="tx1"/>
                </a:solidFill>
              </a:rPr>
              <a:t>.jl</a:t>
            </a:r>
          </a:p>
        </p:txBody>
      </p:sp>
    </p:spTree>
    <p:extLst>
      <p:ext uri="{BB962C8B-B14F-4D97-AF65-F5344CB8AC3E}">
        <p14:creationId xmlns:p14="http://schemas.microsoft.com/office/powerpoint/2010/main" val="16392736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C89C9673-1C6C-384F-89B6-8C386FF92E61}"/>
              </a:ext>
            </a:extLst>
          </p:cNvPr>
          <p:cNvSpPr/>
          <p:nvPr/>
        </p:nvSpPr>
        <p:spPr>
          <a:xfrm>
            <a:off x="7530846" y="2111963"/>
            <a:ext cx="4661154" cy="47471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7B18A98E-CEBA-494F-B30D-5423911C9EBC}"/>
              </a:ext>
            </a:extLst>
          </p:cNvPr>
          <p:cNvSpPr/>
          <p:nvPr/>
        </p:nvSpPr>
        <p:spPr>
          <a:xfrm>
            <a:off x="4597963" y="2110803"/>
            <a:ext cx="2881775" cy="47471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04CD6B76-9F34-974E-8864-B99E202EA59B}"/>
              </a:ext>
            </a:extLst>
          </p:cNvPr>
          <p:cNvSpPr/>
          <p:nvPr/>
        </p:nvSpPr>
        <p:spPr>
          <a:xfrm>
            <a:off x="24411" y="2110803"/>
            <a:ext cx="4544568" cy="47471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7750" y="-392778"/>
            <a:ext cx="10515600" cy="1325563"/>
          </a:xfrm>
        </p:spPr>
        <p:txBody>
          <a:bodyPr/>
          <a:lstStyle/>
          <a:p>
            <a:r>
              <a:rPr lang="en-US" dirty="0"/>
              <a:t>Julia HPC</a:t>
            </a:r>
          </a:p>
        </p:txBody>
      </p:sp>
      <p:pic>
        <p:nvPicPr>
          <p:cNvPr id="4" name="Picture 3">
            <a:extLst>
              <a:ext uri="{FF2B5EF4-FFF2-40B4-BE49-F238E27FC236}">
                <a16:creationId xmlns:a16="http://schemas.microsoft.com/office/drawing/2014/main" id="{45A4B045-38E7-1A45-BF65-1E391D628030}"/>
              </a:ext>
            </a:extLst>
          </p:cNvPr>
          <p:cNvPicPr>
            <a:picLocks noChangeAspect="1"/>
          </p:cNvPicPr>
          <p:nvPr/>
        </p:nvPicPr>
        <p:blipFill>
          <a:blip r:embed="rId2"/>
          <a:stretch>
            <a:fillRect/>
          </a:stretch>
        </p:blipFill>
        <p:spPr>
          <a:xfrm>
            <a:off x="2978524" y="2949893"/>
            <a:ext cx="1558219" cy="1398402"/>
          </a:xfrm>
          <a:prstGeom prst="rect">
            <a:avLst/>
          </a:prstGeom>
          <a:ln>
            <a:solidFill>
              <a:schemeClr val="tx1"/>
            </a:solidFill>
          </a:ln>
        </p:spPr>
      </p:pic>
      <p:pic>
        <p:nvPicPr>
          <p:cNvPr id="5" name="Picture 4">
            <a:extLst>
              <a:ext uri="{FF2B5EF4-FFF2-40B4-BE49-F238E27FC236}">
                <a16:creationId xmlns:a16="http://schemas.microsoft.com/office/drawing/2014/main" id="{93E98294-A7D9-AE42-BFC5-63AEC84C4EE5}"/>
              </a:ext>
            </a:extLst>
          </p:cNvPr>
          <p:cNvPicPr>
            <a:picLocks noChangeAspect="1"/>
          </p:cNvPicPr>
          <p:nvPr/>
        </p:nvPicPr>
        <p:blipFill rotWithShape="1">
          <a:blip r:embed="rId3"/>
          <a:srcRect l="8730" r="8730"/>
          <a:stretch/>
        </p:blipFill>
        <p:spPr>
          <a:xfrm>
            <a:off x="24412" y="2956260"/>
            <a:ext cx="1454339" cy="1398403"/>
          </a:xfrm>
          <a:prstGeom prst="rect">
            <a:avLst/>
          </a:prstGeom>
          <a:ln>
            <a:solidFill>
              <a:schemeClr val="tx1"/>
            </a:solidFill>
          </a:ln>
        </p:spPr>
      </p:pic>
      <p:pic>
        <p:nvPicPr>
          <p:cNvPr id="8" name="Picture 7">
            <a:extLst>
              <a:ext uri="{FF2B5EF4-FFF2-40B4-BE49-F238E27FC236}">
                <a16:creationId xmlns:a16="http://schemas.microsoft.com/office/drawing/2014/main" id="{430B162F-A0B9-DD48-A50C-9CEAC6055B7D}"/>
              </a:ext>
            </a:extLst>
          </p:cNvPr>
          <p:cNvPicPr>
            <a:picLocks noChangeAspect="1"/>
          </p:cNvPicPr>
          <p:nvPr/>
        </p:nvPicPr>
        <p:blipFill rotWithShape="1">
          <a:blip r:embed="rId3"/>
          <a:srcRect l="8730" r="8730"/>
          <a:stretch/>
        </p:blipFill>
        <p:spPr>
          <a:xfrm>
            <a:off x="1501469" y="2956260"/>
            <a:ext cx="1454338" cy="1398402"/>
          </a:xfrm>
          <a:prstGeom prst="rect">
            <a:avLst/>
          </a:prstGeom>
          <a:ln>
            <a:solidFill>
              <a:schemeClr val="tx1"/>
            </a:solidFill>
          </a:ln>
        </p:spPr>
      </p:pic>
      <p:sp>
        <p:nvSpPr>
          <p:cNvPr id="6" name="Rectangle 5">
            <a:extLst>
              <a:ext uri="{FF2B5EF4-FFF2-40B4-BE49-F238E27FC236}">
                <a16:creationId xmlns:a16="http://schemas.microsoft.com/office/drawing/2014/main" id="{9FBCE836-64CF-F149-AE59-0EF6155874C2}"/>
              </a:ext>
            </a:extLst>
          </p:cNvPr>
          <p:cNvSpPr/>
          <p:nvPr/>
        </p:nvSpPr>
        <p:spPr>
          <a:xfrm>
            <a:off x="3023959" y="3993230"/>
            <a:ext cx="1431621" cy="24160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   </a:t>
            </a:r>
            <a:r>
              <a:rPr lang="en-US" sz="2000" dirty="0" err="1">
                <a:solidFill>
                  <a:schemeClr val="tx1"/>
                </a:solidFill>
              </a:rPr>
              <a:t>OneAPI.jl</a:t>
            </a:r>
            <a:endParaRPr lang="en-US" sz="2000" dirty="0">
              <a:solidFill>
                <a:schemeClr val="tx1"/>
              </a:solidFill>
            </a:endParaRPr>
          </a:p>
        </p:txBody>
      </p:sp>
      <p:pic>
        <p:nvPicPr>
          <p:cNvPr id="9" name="Picture 8">
            <a:extLst>
              <a:ext uri="{FF2B5EF4-FFF2-40B4-BE49-F238E27FC236}">
                <a16:creationId xmlns:a16="http://schemas.microsoft.com/office/drawing/2014/main" id="{E0CC800E-7A08-4740-9D86-5F5E06C408FD}"/>
              </a:ext>
            </a:extLst>
          </p:cNvPr>
          <p:cNvPicPr>
            <a:picLocks noChangeAspect="1"/>
          </p:cNvPicPr>
          <p:nvPr/>
        </p:nvPicPr>
        <p:blipFill>
          <a:blip r:embed="rId4"/>
          <a:stretch>
            <a:fillRect/>
          </a:stretch>
        </p:blipFill>
        <p:spPr>
          <a:xfrm>
            <a:off x="40863" y="5887055"/>
            <a:ext cx="4511665" cy="768978"/>
          </a:xfrm>
          <a:prstGeom prst="rect">
            <a:avLst/>
          </a:prstGeom>
          <a:ln>
            <a:solidFill>
              <a:schemeClr val="tx1"/>
            </a:solidFill>
          </a:ln>
        </p:spPr>
      </p:pic>
      <p:pic>
        <p:nvPicPr>
          <p:cNvPr id="10" name="Picture 9">
            <a:extLst>
              <a:ext uri="{FF2B5EF4-FFF2-40B4-BE49-F238E27FC236}">
                <a16:creationId xmlns:a16="http://schemas.microsoft.com/office/drawing/2014/main" id="{41094FBE-5FC9-8B45-ADA3-B0D70899649D}"/>
              </a:ext>
            </a:extLst>
          </p:cNvPr>
          <p:cNvPicPr>
            <a:picLocks noChangeAspect="1"/>
          </p:cNvPicPr>
          <p:nvPr/>
        </p:nvPicPr>
        <p:blipFill>
          <a:blip r:embed="rId5"/>
          <a:stretch>
            <a:fillRect/>
          </a:stretch>
        </p:blipFill>
        <p:spPr>
          <a:xfrm>
            <a:off x="24410" y="4443166"/>
            <a:ext cx="4512331" cy="1330427"/>
          </a:xfrm>
          <a:prstGeom prst="rect">
            <a:avLst/>
          </a:prstGeom>
          <a:ln>
            <a:solidFill>
              <a:schemeClr val="tx1"/>
            </a:solidFill>
          </a:ln>
        </p:spPr>
      </p:pic>
      <p:pic>
        <p:nvPicPr>
          <p:cNvPr id="11" name="Picture 10">
            <a:extLst>
              <a:ext uri="{FF2B5EF4-FFF2-40B4-BE49-F238E27FC236}">
                <a16:creationId xmlns:a16="http://schemas.microsoft.com/office/drawing/2014/main" id="{F7294FE4-E582-B14F-9B2D-B30F11BC52A1}"/>
              </a:ext>
            </a:extLst>
          </p:cNvPr>
          <p:cNvPicPr>
            <a:picLocks noChangeAspect="1"/>
          </p:cNvPicPr>
          <p:nvPr/>
        </p:nvPicPr>
        <p:blipFill>
          <a:blip r:embed="rId6"/>
          <a:stretch>
            <a:fillRect/>
          </a:stretch>
        </p:blipFill>
        <p:spPr>
          <a:xfrm>
            <a:off x="7530846" y="2858235"/>
            <a:ext cx="4658809" cy="1172963"/>
          </a:xfrm>
          <a:prstGeom prst="rect">
            <a:avLst/>
          </a:prstGeom>
          <a:ln>
            <a:solidFill>
              <a:schemeClr val="tx1"/>
            </a:solidFill>
          </a:ln>
        </p:spPr>
      </p:pic>
      <p:pic>
        <p:nvPicPr>
          <p:cNvPr id="12" name="Picture 11">
            <a:extLst>
              <a:ext uri="{FF2B5EF4-FFF2-40B4-BE49-F238E27FC236}">
                <a16:creationId xmlns:a16="http://schemas.microsoft.com/office/drawing/2014/main" id="{E6BC4B70-FB4B-0641-A605-E68D3F8C65FB}"/>
              </a:ext>
            </a:extLst>
          </p:cNvPr>
          <p:cNvPicPr>
            <a:picLocks noChangeAspect="1"/>
          </p:cNvPicPr>
          <p:nvPr/>
        </p:nvPicPr>
        <p:blipFill>
          <a:blip r:embed="rId7"/>
          <a:stretch>
            <a:fillRect/>
          </a:stretch>
        </p:blipFill>
        <p:spPr>
          <a:xfrm>
            <a:off x="7533190" y="4002407"/>
            <a:ext cx="4656465" cy="1325563"/>
          </a:xfrm>
          <a:prstGeom prst="rect">
            <a:avLst/>
          </a:prstGeom>
          <a:ln>
            <a:solidFill>
              <a:schemeClr val="tx1"/>
            </a:solidFill>
          </a:ln>
        </p:spPr>
      </p:pic>
      <p:pic>
        <p:nvPicPr>
          <p:cNvPr id="13" name="Picture 12">
            <a:extLst>
              <a:ext uri="{FF2B5EF4-FFF2-40B4-BE49-F238E27FC236}">
                <a16:creationId xmlns:a16="http://schemas.microsoft.com/office/drawing/2014/main" id="{E89C454D-EE1D-1D4C-90F5-FBC214805FDD}"/>
              </a:ext>
            </a:extLst>
          </p:cNvPr>
          <p:cNvPicPr>
            <a:picLocks noChangeAspect="1"/>
          </p:cNvPicPr>
          <p:nvPr/>
        </p:nvPicPr>
        <p:blipFill>
          <a:blip r:embed="rId8"/>
          <a:stretch>
            <a:fillRect/>
          </a:stretch>
        </p:blipFill>
        <p:spPr>
          <a:xfrm>
            <a:off x="4642689" y="2977261"/>
            <a:ext cx="2794046" cy="644780"/>
          </a:xfrm>
          <a:prstGeom prst="rect">
            <a:avLst/>
          </a:prstGeom>
          <a:ln>
            <a:solidFill>
              <a:schemeClr val="tx1"/>
            </a:solidFill>
          </a:ln>
        </p:spPr>
      </p:pic>
      <p:pic>
        <p:nvPicPr>
          <p:cNvPr id="14" name="Picture 13">
            <a:extLst>
              <a:ext uri="{FF2B5EF4-FFF2-40B4-BE49-F238E27FC236}">
                <a16:creationId xmlns:a16="http://schemas.microsoft.com/office/drawing/2014/main" id="{FBB40881-CE9F-F14D-B2D7-4C6B533C28D9}"/>
              </a:ext>
            </a:extLst>
          </p:cNvPr>
          <p:cNvPicPr>
            <a:picLocks noChangeAspect="1"/>
          </p:cNvPicPr>
          <p:nvPr/>
        </p:nvPicPr>
        <p:blipFill>
          <a:blip r:embed="rId9"/>
          <a:stretch>
            <a:fillRect/>
          </a:stretch>
        </p:blipFill>
        <p:spPr>
          <a:xfrm>
            <a:off x="4635712" y="3642987"/>
            <a:ext cx="2777621" cy="584258"/>
          </a:xfrm>
          <a:prstGeom prst="rect">
            <a:avLst/>
          </a:prstGeom>
          <a:ln>
            <a:solidFill>
              <a:schemeClr val="tx1"/>
            </a:solidFill>
          </a:ln>
        </p:spPr>
      </p:pic>
      <p:pic>
        <p:nvPicPr>
          <p:cNvPr id="15" name="Picture 14">
            <a:extLst>
              <a:ext uri="{FF2B5EF4-FFF2-40B4-BE49-F238E27FC236}">
                <a16:creationId xmlns:a16="http://schemas.microsoft.com/office/drawing/2014/main" id="{C3AFD0C4-6F75-3F45-9EFC-C3DF9B348E5F}"/>
              </a:ext>
            </a:extLst>
          </p:cNvPr>
          <p:cNvPicPr>
            <a:picLocks noChangeAspect="1"/>
          </p:cNvPicPr>
          <p:nvPr/>
        </p:nvPicPr>
        <p:blipFill>
          <a:blip r:embed="rId10"/>
          <a:stretch>
            <a:fillRect/>
          </a:stretch>
        </p:blipFill>
        <p:spPr>
          <a:xfrm>
            <a:off x="10603350" y="1366014"/>
            <a:ext cx="1586305" cy="1489579"/>
          </a:xfrm>
          <a:prstGeom prst="rect">
            <a:avLst/>
          </a:prstGeom>
          <a:ln>
            <a:solidFill>
              <a:schemeClr val="tx1"/>
            </a:solidFill>
          </a:ln>
        </p:spPr>
      </p:pic>
      <p:pic>
        <p:nvPicPr>
          <p:cNvPr id="16" name="Picture 15">
            <a:extLst>
              <a:ext uri="{FF2B5EF4-FFF2-40B4-BE49-F238E27FC236}">
                <a16:creationId xmlns:a16="http://schemas.microsoft.com/office/drawing/2014/main" id="{B80DCD05-2542-F545-AB81-A0D871B126A4}"/>
              </a:ext>
            </a:extLst>
          </p:cNvPr>
          <p:cNvPicPr>
            <a:picLocks noChangeAspect="1"/>
          </p:cNvPicPr>
          <p:nvPr/>
        </p:nvPicPr>
        <p:blipFill>
          <a:blip r:embed="rId11"/>
          <a:stretch>
            <a:fillRect/>
          </a:stretch>
        </p:blipFill>
        <p:spPr>
          <a:xfrm>
            <a:off x="7535535" y="5352939"/>
            <a:ext cx="4656465" cy="1433276"/>
          </a:xfrm>
          <a:prstGeom prst="rect">
            <a:avLst/>
          </a:prstGeom>
          <a:ln>
            <a:solidFill>
              <a:schemeClr val="tx1"/>
            </a:solidFill>
          </a:ln>
        </p:spPr>
      </p:pic>
      <p:pic>
        <p:nvPicPr>
          <p:cNvPr id="17" name="Picture 16">
            <a:extLst>
              <a:ext uri="{FF2B5EF4-FFF2-40B4-BE49-F238E27FC236}">
                <a16:creationId xmlns:a16="http://schemas.microsoft.com/office/drawing/2014/main" id="{38AF2049-D8F3-2445-957B-243E556558EA}"/>
              </a:ext>
            </a:extLst>
          </p:cNvPr>
          <p:cNvPicPr>
            <a:picLocks noChangeAspect="1"/>
          </p:cNvPicPr>
          <p:nvPr/>
        </p:nvPicPr>
        <p:blipFill>
          <a:blip r:embed="rId12"/>
          <a:stretch>
            <a:fillRect/>
          </a:stretch>
        </p:blipFill>
        <p:spPr>
          <a:xfrm>
            <a:off x="4627499" y="4229523"/>
            <a:ext cx="2794046" cy="1686406"/>
          </a:xfrm>
          <a:prstGeom prst="rect">
            <a:avLst/>
          </a:prstGeom>
          <a:ln>
            <a:solidFill>
              <a:schemeClr val="tx1"/>
            </a:solidFill>
          </a:ln>
        </p:spPr>
      </p:pic>
      <p:pic>
        <p:nvPicPr>
          <p:cNvPr id="18" name="Picture 17">
            <a:extLst>
              <a:ext uri="{FF2B5EF4-FFF2-40B4-BE49-F238E27FC236}">
                <a16:creationId xmlns:a16="http://schemas.microsoft.com/office/drawing/2014/main" id="{A8874F60-F71A-1940-9E32-29E5C81D3E5B}"/>
              </a:ext>
            </a:extLst>
          </p:cNvPr>
          <p:cNvPicPr>
            <a:picLocks noChangeAspect="1"/>
          </p:cNvPicPr>
          <p:nvPr/>
        </p:nvPicPr>
        <p:blipFill>
          <a:blip r:embed="rId13"/>
          <a:stretch>
            <a:fillRect/>
          </a:stretch>
        </p:blipFill>
        <p:spPr>
          <a:xfrm>
            <a:off x="4645674" y="5918206"/>
            <a:ext cx="2757696" cy="939794"/>
          </a:xfrm>
          <a:prstGeom prst="rect">
            <a:avLst/>
          </a:prstGeom>
          <a:ln>
            <a:solidFill>
              <a:schemeClr val="tx1"/>
            </a:solidFill>
          </a:ln>
        </p:spPr>
      </p:pic>
      <p:sp>
        <p:nvSpPr>
          <p:cNvPr id="19" name="TextBox 18">
            <a:extLst>
              <a:ext uri="{FF2B5EF4-FFF2-40B4-BE49-F238E27FC236}">
                <a16:creationId xmlns:a16="http://schemas.microsoft.com/office/drawing/2014/main" id="{A987E8D6-886B-1942-9AEE-93D147A61782}"/>
              </a:ext>
            </a:extLst>
          </p:cNvPr>
          <p:cNvSpPr txBox="1"/>
          <p:nvPr/>
        </p:nvSpPr>
        <p:spPr>
          <a:xfrm>
            <a:off x="835938" y="2269374"/>
            <a:ext cx="2758897" cy="707886"/>
          </a:xfrm>
          <a:prstGeom prst="rect">
            <a:avLst/>
          </a:prstGeom>
          <a:noFill/>
        </p:spPr>
        <p:txBody>
          <a:bodyPr wrap="none" rtlCol="0">
            <a:spAutoFit/>
          </a:bodyPr>
          <a:lstStyle/>
          <a:p>
            <a:r>
              <a:rPr lang="en-US" sz="4000" dirty="0"/>
              <a:t>Accelerators</a:t>
            </a:r>
          </a:p>
        </p:txBody>
      </p:sp>
      <p:sp>
        <p:nvSpPr>
          <p:cNvPr id="22" name="TextBox 21">
            <a:extLst>
              <a:ext uri="{FF2B5EF4-FFF2-40B4-BE49-F238E27FC236}">
                <a16:creationId xmlns:a16="http://schemas.microsoft.com/office/drawing/2014/main" id="{9AA2C801-AB9E-9549-BACA-734F09A94E90}"/>
              </a:ext>
            </a:extLst>
          </p:cNvPr>
          <p:cNvSpPr txBox="1"/>
          <p:nvPr/>
        </p:nvSpPr>
        <p:spPr>
          <a:xfrm>
            <a:off x="4548342" y="2227255"/>
            <a:ext cx="2851743" cy="707886"/>
          </a:xfrm>
          <a:prstGeom prst="rect">
            <a:avLst/>
          </a:prstGeom>
          <a:noFill/>
        </p:spPr>
        <p:txBody>
          <a:bodyPr wrap="none" rtlCol="0">
            <a:spAutoFit/>
          </a:bodyPr>
          <a:lstStyle/>
          <a:p>
            <a:r>
              <a:rPr lang="en-US" sz="4000" dirty="0"/>
              <a:t>Shared Mem</a:t>
            </a:r>
          </a:p>
        </p:txBody>
      </p:sp>
      <p:sp>
        <p:nvSpPr>
          <p:cNvPr id="23" name="TextBox 22">
            <a:extLst>
              <a:ext uri="{FF2B5EF4-FFF2-40B4-BE49-F238E27FC236}">
                <a16:creationId xmlns:a16="http://schemas.microsoft.com/office/drawing/2014/main" id="{66C1C56E-ED10-904E-8421-6A73662FFEC6}"/>
              </a:ext>
            </a:extLst>
          </p:cNvPr>
          <p:cNvSpPr txBox="1"/>
          <p:nvPr/>
        </p:nvSpPr>
        <p:spPr>
          <a:xfrm>
            <a:off x="7626917" y="2248374"/>
            <a:ext cx="2508957" cy="707886"/>
          </a:xfrm>
          <a:prstGeom prst="rect">
            <a:avLst/>
          </a:prstGeom>
          <a:noFill/>
        </p:spPr>
        <p:txBody>
          <a:bodyPr wrap="none" rtlCol="0">
            <a:spAutoFit/>
          </a:bodyPr>
          <a:lstStyle/>
          <a:p>
            <a:r>
              <a:rPr lang="en-US" sz="4000" dirty="0"/>
              <a:t>Distributed</a:t>
            </a:r>
          </a:p>
        </p:txBody>
      </p:sp>
      <p:sp>
        <p:nvSpPr>
          <p:cNvPr id="3" name="TextBox 2">
            <a:extLst>
              <a:ext uri="{FF2B5EF4-FFF2-40B4-BE49-F238E27FC236}">
                <a16:creationId xmlns:a16="http://schemas.microsoft.com/office/drawing/2014/main" id="{AFF96F90-D67F-944C-A11E-3024549ACB8C}"/>
              </a:ext>
            </a:extLst>
          </p:cNvPr>
          <p:cNvSpPr txBox="1"/>
          <p:nvPr/>
        </p:nvSpPr>
        <p:spPr>
          <a:xfrm>
            <a:off x="-2345" y="677170"/>
            <a:ext cx="6671506" cy="1477328"/>
          </a:xfrm>
          <a:prstGeom prst="rect">
            <a:avLst/>
          </a:prstGeom>
          <a:noFill/>
        </p:spPr>
        <p:txBody>
          <a:bodyPr wrap="none" rtlCol="0">
            <a:spAutoFit/>
          </a:bodyPr>
          <a:lstStyle/>
          <a:p>
            <a:r>
              <a:rPr lang="en-US" dirty="0"/>
              <a:t>Phase 1: Building up these tools</a:t>
            </a:r>
          </a:p>
          <a:p>
            <a:endParaRPr lang="en-US" dirty="0"/>
          </a:p>
          <a:p>
            <a:r>
              <a:rPr lang="en-US" dirty="0"/>
              <a:t>Phase 2: Letting these tools break out from these separate categories</a:t>
            </a:r>
          </a:p>
          <a:p>
            <a:endParaRPr lang="en-US" dirty="0"/>
          </a:p>
          <a:p>
            <a:r>
              <a:rPr lang="en-US" dirty="0"/>
              <a:t>Phase 3: Higher level abstractions</a:t>
            </a:r>
          </a:p>
        </p:txBody>
      </p:sp>
      <p:graphicFrame>
        <p:nvGraphicFramePr>
          <p:cNvPr id="7" name="Diagram 6">
            <a:extLst>
              <a:ext uri="{FF2B5EF4-FFF2-40B4-BE49-F238E27FC236}">
                <a16:creationId xmlns:a16="http://schemas.microsoft.com/office/drawing/2014/main" id="{9740D949-DB2C-9748-8A5C-0162866B7868}"/>
              </a:ext>
            </a:extLst>
          </p:cNvPr>
          <p:cNvGraphicFramePr/>
          <p:nvPr>
            <p:extLst>
              <p:ext uri="{D42A27DB-BD31-4B8C-83A1-F6EECF244321}">
                <p14:modId xmlns:p14="http://schemas.microsoft.com/office/powerpoint/2010/main" val="3138054018"/>
              </p:ext>
            </p:extLst>
          </p:nvPr>
        </p:nvGraphicFramePr>
        <p:xfrm>
          <a:off x="6815836" y="900671"/>
          <a:ext cx="1622161" cy="1081440"/>
        </p:xfrm>
        <a:graphic>
          <a:graphicData uri="http://schemas.openxmlformats.org/drawingml/2006/diagram">
            <dgm:relIds xmlns:dgm="http://schemas.openxmlformats.org/drawingml/2006/diagram" xmlns:r="http://schemas.openxmlformats.org/officeDocument/2006/relationships" r:dm="rId14" r:lo="rId15" r:qs="rId16" r:cs="rId17"/>
          </a:graphicData>
        </a:graphic>
      </p:graphicFrame>
      <p:graphicFrame>
        <p:nvGraphicFramePr>
          <p:cNvPr id="28" name="Diagram 27">
            <a:extLst>
              <a:ext uri="{FF2B5EF4-FFF2-40B4-BE49-F238E27FC236}">
                <a16:creationId xmlns:a16="http://schemas.microsoft.com/office/drawing/2014/main" id="{628DE548-A641-8940-A6C7-4846BE6FCC96}"/>
              </a:ext>
            </a:extLst>
          </p:cNvPr>
          <p:cNvGraphicFramePr/>
          <p:nvPr>
            <p:extLst>
              <p:ext uri="{D42A27DB-BD31-4B8C-83A1-F6EECF244321}">
                <p14:modId xmlns:p14="http://schemas.microsoft.com/office/powerpoint/2010/main" val="1555082298"/>
              </p:ext>
            </p:extLst>
          </p:nvPr>
        </p:nvGraphicFramePr>
        <p:xfrm>
          <a:off x="3644499" y="94330"/>
          <a:ext cx="5952262" cy="1081440"/>
        </p:xfrm>
        <a:graphic>
          <a:graphicData uri="http://schemas.openxmlformats.org/drawingml/2006/diagram">
            <dgm:relIds xmlns:dgm="http://schemas.openxmlformats.org/drawingml/2006/diagram" xmlns:r="http://schemas.openxmlformats.org/officeDocument/2006/relationships" r:dm="rId19" r:lo="rId20" r:qs="rId21" r:cs="rId22"/>
          </a:graphicData>
        </a:graphic>
      </p:graphicFrame>
      <p:graphicFrame>
        <p:nvGraphicFramePr>
          <p:cNvPr id="31" name="Diagram 30">
            <a:extLst>
              <a:ext uri="{FF2B5EF4-FFF2-40B4-BE49-F238E27FC236}">
                <a16:creationId xmlns:a16="http://schemas.microsoft.com/office/drawing/2014/main" id="{0026312F-F87E-B941-B6D7-1985E16BE755}"/>
              </a:ext>
            </a:extLst>
          </p:cNvPr>
          <p:cNvGraphicFramePr/>
          <p:nvPr>
            <p:extLst>
              <p:ext uri="{D42A27DB-BD31-4B8C-83A1-F6EECF244321}">
                <p14:modId xmlns:p14="http://schemas.microsoft.com/office/powerpoint/2010/main" val="2283723179"/>
              </p:ext>
            </p:extLst>
          </p:nvPr>
        </p:nvGraphicFramePr>
        <p:xfrm>
          <a:off x="6129676" y="73384"/>
          <a:ext cx="1622161" cy="1081440"/>
        </p:xfrm>
        <a:graphic>
          <a:graphicData uri="http://schemas.openxmlformats.org/drawingml/2006/diagram">
            <dgm:relIds xmlns:dgm="http://schemas.openxmlformats.org/drawingml/2006/diagram" xmlns:r="http://schemas.openxmlformats.org/officeDocument/2006/relationships" r:dm="rId24" r:lo="rId25" r:qs="rId26" r:cs="rId27"/>
          </a:graphicData>
        </a:graphic>
      </p:graphicFrame>
      <p:pic>
        <p:nvPicPr>
          <p:cNvPr id="4098" name="Picture 2" descr="Function, Brain, Man, Face, Human, Mechanics, Gear">
            <a:extLst>
              <a:ext uri="{FF2B5EF4-FFF2-40B4-BE49-F238E27FC236}">
                <a16:creationId xmlns:a16="http://schemas.microsoft.com/office/drawing/2014/main" id="{047F7F66-F56B-3043-969B-B8006DE65277}"/>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4027050" y="1612564"/>
            <a:ext cx="643162" cy="487449"/>
          </a:xfrm>
          <a:prstGeom prst="rect">
            <a:avLst/>
          </a:prstGeom>
          <a:noFill/>
          <a:extLst>
            <a:ext uri="{909E8E84-426E-40DD-AFC4-6F175D3DCCD1}">
              <a14:hiddenFill xmlns:a14="http://schemas.microsoft.com/office/drawing/2010/main">
                <a:solidFill>
                  <a:srgbClr val="FFFFFF"/>
                </a:solidFill>
              </a14:hiddenFill>
            </a:ext>
          </a:extLst>
        </p:spPr>
      </p:pic>
      <p:sp>
        <p:nvSpPr>
          <p:cNvPr id="45" name="Rectangle 44">
            <a:extLst>
              <a:ext uri="{FF2B5EF4-FFF2-40B4-BE49-F238E27FC236}">
                <a16:creationId xmlns:a16="http://schemas.microsoft.com/office/drawing/2014/main" id="{74A722F2-C86B-44F5-964A-EC55CF1D5E1D}"/>
              </a:ext>
            </a:extLst>
          </p:cNvPr>
          <p:cNvSpPr/>
          <p:nvPr/>
        </p:nvSpPr>
        <p:spPr>
          <a:xfrm>
            <a:off x="21226" y="3797071"/>
            <a:ext cx="1454255" cy="55093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a:solidFill>
                  <a:schemeClr val="tx1"/>
                </a:solidFill>
              </a:rPr>
              <a:t>   </a:t>
            </a:r>
            <a:r>
              <a:rPr lang="en-US" b="1" err="1">
                <a:solidFill>
                  <a:schemeClr val="tx1"/>
                </a:solidFill>
              </a:rPr>
              <a:t>AMDGPU</a:t>
            </a:r>
            <a:r>
              <a:rPr lang="en-US" sz="2000" err="1">
                <a:solidFill>
                  <a:schemeClr val="tx1"/>
                </a:solidFill>
              </a:rPr>
              <a:t>.jl</a:t>
            </a:r>
          </a:p>
        </p:txBody>
      </p:sp>
      <p:sp>
        <p:nvSpPr>
          <p:cNvPr id="47" name="Rectangle 46">
            <a:extLst>
              <a:ext uri="{FF2B5EF4-FFF2-40B4-BE49-F238E27FC236}">
                <a16:creationId xmlns:a16="http://schemas.microsoft.com/office/drawing/2014/main" id="{2A290D19-508B-4183-B70F-C4C8E39BDA78}"/>
              </a:ext>
            </a:extLst>
          </p:cNvPr>
          <p:cNvSpPr/>
          <p:nvPr/>
        </p:nvSpPr>
        <p:spPr>
          <a:xfrm>
            <a:off x="1537680" y="4008319"/>
            <a:ext cx="1386354" cy="22651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a:solidFill>
                  <a:schemeClr val="tx1"/>
                </a:solidFill>
              </a:rPr>
              <a:t>   </a:t>
            </a:r>
            <a:r>
              <a:rPr lang="en-US" b="1" err="1">
                <a:solidFill>
                  <a:schemeClr val="tx1"/>
                </a:solidFill>
              </a:rPr>
              <a:t>CUDA</a:t>
            </a:r>
            <a:r>
              <a:rPr lang="en-US" sz="2000" err="1">
                <a:solidFill>
                  <a:schemeClr val="tx1"/>
                </a:solidFill>
              </a:rPr>
              <a:t>.jl</a:t>
            </a:r>
          </a:p>
        </p:txBody>
      </p:sp>
    </p:spTree>
    <p:extLst>
      <p:ext uri="{BB962C8B-B14F-4D97-AF65-F5344CB8AC3E}">
        <p14:creationId xmlns:p14="http://schemas.microsoft.com/office/powerpoint/2010/main" val="29325917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7A2DE4-B50F-FF48-9043-BC834C50158A}"/>
              </a:ext>
            </a:extLst>
          </p:cNvPr>
          <p:cNvSpPr>
            <a:spLocks noGrp="1"/>
          </p:cNvSpPr>
          <p:nvPr>
            <p:ph type="title"/>
          </p:nvPr>
        </p:nvSpPr>
        <p:spPr>
          <a:xfrm>
            <a:off x="301753" y="365125"/>
            <a:ext cx="11530584" cy="1325563"/>
          </a:xfrm>
        </p:spPr>
        <p:txBody>
          <a:bodyPr>
            <a:normAutofit fontScale="90000"/>
          </a:bodyPr>
          <a:lstStyle/>
          <a:p>
            <a:r>
              <a:rPr lang="en-US" dirty="0"/>
              <a:t>Case study: Histogram </a:t>
            </a:r>
            <a:r>
              <a:rPr lang="en-US" dirty="0" err="1">
                <a:solidFill>
                  <a:srgbClr val="0070C0"/>
                </a:solidFill>
                <a:latin typeface="Arial Unicode MS" panose="020B0604020202020204" pitchFamily="34" charset="-128"/>
                <a:ea typeface="Arial Unicode MS" panose="020B0604020202020204" pitchFamily="34" charset="-128"/>
                <a:cs typeface="Arial Unicode MS" panose="020B0604020202020204" pitchFamily="34" charset="-128"/>
              </a:rPr>
              <a:t>diag</a:t>
            </a:r>
            <a:r>
              <a:rPr lang="en-US" dirty="0">
                <a:solidFill>
                  <a:srgbClr val="0070C0"/>
                </a:solidFill>
                <a:latin typeface="Arial Unicode MS" panose="020B0604020202020204" pitchFamily="34" charset="-128"/>
                <a:ea typeface="Arial Unicode MS" panose="020B0604020202020204" pitchFamily="34" charset="-128"/>
                <a:cs typeface="Arial Unicode MS" panose="020B0604020202020204" pitchFamily="34" charset="-128"/>
              </a:rPr>
              <a:t>(</a:t>
            </a:r>
            <a:r>
              <a:rPr lang="en-US" dirty="0" err="1">
                <a:solidFill>
                  <a:srgbClr val="0070C0"/>
                </a:solidFill>
                <a:latin typeface="Arial Unicode MS" panose="020B0604020202020204" pitchFamily="34" charset="-128"/>
                <a:ea typeface="Arial Unicode MS" panose="020B0604020202020204" pitchFamily="34" charset="-128"/>
                <a:cs typeface="Arial Unicode MS" panose="020B0604020202020204" pitchFamily="34" charset="-128"/>
              </a:rPr>
              <a:t>qr</a:t>
            </a:r>
            <a:r>
              <a:rPr lang="en-US" dirty="0">
                <a:solidFill>
                  <a:srgbClr val="0070C0"/>
                </a:solidFill>
                <a:latin typeface="Arial Unicode MS" panose="020B0604020202020204" pitchFamily="34" charset="-128"/>
                <a:ea typeface="Arial Unicode MS" panose="020B0604020202020204" pitchFamily="34" charset="-128"/>
                <a:cs typeface="Arial Unicode MS" panose="020B0604020202020204" pitchFamily="34" charset="-128"/>
              </a:rPr>
              <a:t>(</a:t>
            </a:r>
            <a:r>
              <a:rPr lang="en-US" dirty="0" err="1">
                <a:solidFill>
                  <a:srgbClr val="0070C0"/>
                </a:solidFill>
                <a:latin typeface="Arial Unicode MS" panose="020B0604020202020204" pitchFamily="34" charset="-128"/>
                <a:ea typeface="Arial Unicode MS" panose="020B0604020202020204" pitchFamily="34" charset="-128"/>
                <a:cs typeface="Arial Unicode MS" panose="020B0604020202020204" pitchFamily="34" charset="-128"/>
              </a:rPr>
              <a:t>randn</a:t>
            </a:r>
            <a:r>
              <a:rPr lang="en-US" dirty="0">
                <a:solidFill>
                  <a:srgbClr val="0070C0"/>
                </a:solidFill>
                <a:latin typeface="Arial Unicode MS" panose="020B0604020202020204" pitchFamily="34" charset="-128"/>
                <a:ea typeface="Arial Unicode MS" panose="020B0604020202020204" pitchFamily="34" charset="-128"/>
                <a:cs typeface="Arial Unicode MS" panose="020B0604020202020204" pitchFamily="34" charset="-128"/>
              </a:rPr>
              <a:t>(</a:t>
            </a:r>
            <a:r>
              <a:rPr lang="en-US" dirty="0" err="1">
                <a:solidFill>
                  <a:srgbClr val="0070C0"/>
                </a:solidFill>
                <a:latin typeface="Arial Unicode MS" panose="020B0604020202020204" pitchFamily="34" charset="-128"/>
                <a:ea typeface="Arial Unicode MS" panose="020B0604020202020204" pitchFamily="34" charset="-128"/>
                <a:cs typeface="Arial Unicode MS" panose="020B0604020202020204" pitchFamily="34" charset="-128"/>
              </a:rPr>
              <a:t>n,n</a:t>
            </a:r>
            <a:r>
              <a:rPr lang="en-US" dirty="0">
                <a:solidFill>
                  <a:srgbClr val="0070C0"/>
                </a:solidFill>
                <a:latin typeface="Arial Unicode MS" panose="020B0604020202020204" pitchFamily="34" charset="-128"/>
                <a:ea typeface="Arial Unicode MS" panose="020B0604020202020204" pitchFamily="34" charset="-128"/>
                <a:cs typeface="Arial Unicode MS" panose="020B0604020202020204" pitchFamily="34" charset="-128"/>
              </a:rPr>
              <a:t>))</a:t>
            </a:r>
            <a:br>
              <a:rPr lang="en-US" dirty="0">
                <a:solidFill>
                  <a:srgbClr val="0070C0"/>
                </a:solidFill>
                <a:latin typeface="Arial Unicode MS" panose="020B0604020202020204" pitchFamily="34" charset="-128"/>
                <a:ea typeface="Arial Unicode MS" panose="020B0604020202020204" pitchFamily="34" charset="-128"/>
                <a:cs typeface="Arial Unicode MS" panose="020B0604020202020204" pitchFamily="34" charset="-128"/>
              </a:rPr>
            </a:br>
            <a:r>
              <a:rPr lang="en-US" dirty="0">
                <a:solidFill>
                  <a:srgbClr val="0070C0"/>
                </a:solidFill>
                <a:latin typeface="Arial Unicode MS" panose="020B0604020202020204" pitchFamily="34" charset="-128"/>
                <a:ea typeface="Arial Unicode MS" panose="020B0604020202020204" pitchFamily="34" charset="-128"/>
                <a:cs typeface="Arial Unicode MS" panose="020B0604020202020204" pitchFamily="34" charset="-128"/>
              </a:rPr>
              <a:t>can’t help myself, I      randomized linear algebra</a:t>
            </a:r>
          </a:p>
        </p:txBody>
      </p:sp>
      <p:pic>
        <p:nvPicPr>
          <p:cNvPr id="3" name="Picture 2">
            <a:extLst>
              <a:ext uri="{FF2B5EF4-FFF2-40B4-BE49-F238E27FC236}">
                <a16:creationId xmlns:a16="http://schemas.microsoft.com/office/drawing/2014/main" id="{9C386791-A972-D849-9F89-942EF43CBB2F}"/>
              </a:ext>
            </a:extLst>
          </p:cNvPr>
          <p:cNvPicPr>
            <a:picLocks noChangeAspect="1"/>
          </p:cNvPicPr>
          <p:nvPr/>
        </p:nvPicPr>
        <p:blipFill>
          <a:blip r:embed="rId2"/>
          <a:stretch>
            <a:fillRect/>
          </a:stretch>
        </p:blipFill>
        <p:spPr>
          <a:xfrm>
            <a:off x="548640" y="1600930"/>
            <a:ext cx="11184641" cy="3987812"/>
          </a:xfrm>
          <a:prstGeom prst="rect">
            <a:avLst/>
          </a:prstGeom>
        </p:spPr>
      </p:pic>
      <p:sp>
        <p:nvSpPr>
          <p:cNvPr id="6" name="TextBox 5">
            <a:extLst>
              <a:ext uri="{FF2B5EF4-FFF2-40B4-BE49-F238E27FC236}">
                <a16:creationId xmlns:a16="http://schemas.microsoft.com/office/drawing/2014/main" id="{04A530D2-6F16-AE4E-BFEE-D419559FCE1D}"/>
              </a:ext>
            </a:extLst>
          </p:cNvPr>
          <p:cNvSpPr txBox="1"/>
          <p:nvPr/>
        </p:nvSpPr>
        <p:spPr>
          <a:xfrm>
            <a:off x="548640" y="4634635"/>
            <a:ext cx="4303451" cy="954107"/>
          </a:xfrm>
          <a:prstGeom prst="rect">
            <a:avLst/>
          </a:prstGeom>
          <a:noFill/>
        </p:spPr>
        <p:txBody>
          <a:bodyPr wrap="square" rtlCol="0">
            <a:spAutoFit/>
          </a:bodyPr>
          <a:lstStyle/>
          <a:p>
            <a:pPr algn="ctr"/>
            <a:r>
              <a:rPr lang="en-US" sz="2800" dirty="0"/>
              <a:t>H: Householder reflector</a:t>
            </a:r>
          </a:p>
          <a:p>
            <a:pPr algn="ctr"/>
            <a:r>
              <a:rPr lang="en-US" sz="2800" dirty="0"/>
              <a:t>G: standard normal</a:t>
            </a:r>
          </a:p>
        </p:txBody>
      </p:sp>
      <p:pic>
        <p:nvPicPr>
          <p:cNvPr id="2054" name="Picture 6" descr="Heart symbol - Wikipedia">
            <a:extLst>
              <a:ext uri="{FF2B5EF4-FFF2-40B4-BE49-F238E27FC236}">
                <a16:creationId xmlns:a16="http://schemas.microsoft.com/office/drawing/2014/main" id="{A56875CF-9F69-B24F-A84F-457B131A15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36592" y="1027906"/>
            <a:ext cx="573024" cy="5730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35795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94975-6B08-D842-9557-547CE40FB0B3}"/>
              </a:ext>
            </a:extLst>
          </p:cNvPr>
          <p:cNvSpPr>
            <a:spLocks noGrp="1"/>
          </p:cNvSpPr>
          <p:nvPr>
            <p:ph type="title"/>
          </p:nvPr>
        </p:nvSpPr>
        <p:spPr>
          <a:xfrm>
            <a:off x="2551901" y="0"/>
            <a:ext cx="10515600" cy="1325563"/>
          </a:xfrm>
        </p:spPr>
        <p:txBody>
          <a:bodyPr/>
          <a:lstStyle/>
          <a:p>
            <a:r>
              <a:rPr lang="en-US" dirty="0"/>
              <a:t>   Audience Participation</a:t>
            </a:r>
          </a:p>
        </p:txBody>
      </p:sp>
      <p:pic>
        <p:nvPicPr>
          <p:cNvPr id="4" name="Picture 3">
            <a:extLst>
              <a:ext uri="{FF2B5EF4-FFF2-40B4-BE49-F238E27FC236}">
                <a16:creationId xmlns:a16="http://schemas.microsoft.com/office/drawing/2014/main" id="{52B0B7CA-5A73-9B46-AF69-88ED68493C7F}"/>
              </a:ext>
            </a:extLst>
          </p:cNvPr>
          <p:cNvPicPr>
            <a:picLocks noChangeAspect="1"/>
          </p:cNvPicPr>
          <p:nvPr/>
        </p:nvPicPr>
        <p:blipFill rotWithShape="1">
          <a:blip r:embed="rId2"/>
          <a:srcRect b="31719"/>
          <a:stretch/>
        </p:blipFill>
        <p:spPr>
          <a:xfrm>
            <a:off x="0" y="1157745"/>
            <a:ext cx="12192000" cy="1325563"/>
          </a:xfrm>
          <a:prstGeom prst="rect">
            <a:avLst/>
          </a:prstGeom>
        </p:spPr>
      </p:pic>
      <p:pic>
        <p:nvPicPr>
          <p:cNvPr id="1026" name="Picture 2" descr="The Thinker - Wikipedia">
            <a:extLst>
              <a:ext uri="{FF2B5EF4-FFF2-40B4-BE49-F238E27FC236}">
                <a16:creationId xmlns:a16="http://schemas.microsoft.com/office/drawing/2014/main" id="{15416A4E-3F2E-9D48-9422-FB96737218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05313" y="3031969"/>
            <a:ext cx="2324100" cy="3492500"/>
          </a:xfrm>
          <a:prstGeom prst="rect">
            <a:avLst/>
          </a:prstGeom>
          <a:noFill/>
          <a:extLst>
            <a:ext uri="{909E8E84-426E-40DD-AFC4-6F175D3DCCD1}">
              <a14:hiddenFill xmlns:a14="http://schemas.microsoft.com/office/drawing/2010/main">
                <a:solidFill>
                  <a:srgbClr val="FFFFFF"/>
                </a:solidFill>
              </a14:hiddenFill>
            </a:ext>
          </a:extLst>
        </p:spPr>
      </p:pic>
      <p:sp>
        <p:nvSpPr>
          <p:cNvPr id="6" name="Cloud Callout 5">
            <a:extLst>
              <a:ext uri="{FF2B5EF4-FFF2-40B4-BE49-F238E27FC236}">
                <a16:creationId xmlns:a16="http://schemas.microsoft.com/office/drawing/2014/main" id="{27DD4EC7-EE20-F048-8FD1-7AC08D41FD0F}"/>
              </a:ext>
            </a:extLst>
          </p:cNvPr>
          <p:cNvSpPr/>
          <p:nvPr/>
        </p:nvSpPr>
        <p:spPr>
          <a:xfrm>
            <a:off x="6358171" y="2729042"/>
            <a:ext cx="4013555" cy="2155373"/>
          </a:xfrm>
          <a:prstGeom prst="cloudCallout">
            <a:avLst>
              <a:gd name="adj1" fmla="val -95658"/>
              <a:gd name="adj2" fmla="val 13445"/>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Biggest Challenge in our field?</a:t>
            </a:r>
          </a:p>
        </p:txBody>
      </p:sp>
    </p:spTree>
    <p:extLst>
      <p:ext uri="{BB962C8B-B14F-4D97-AF65-F5344CB8AC3E}">
        <p14:creationId xmlns:p14="http://schemas.microsoft.com/office/powerpoint/2010/main" val="153980908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7A2DE4-B50F-FF48-9043-BC834C50158A}"/>
              </a:ext>
            </a:extLst>
          </p:cNvPr>
          <p:cNvSpPr>
            <a:spLocks noGrp="1"/>
          </p:cNvSpPr>
          <p:nvPr>
            <p:ph type="title"/>
          </p:nvPr>
        </p:nvSpPr>
        <p:spPr/>
        <p:txBody>
          <a:bodyPr/>
          <a:lstStyle/>
          <a:p>
            <a:r>
              <a:rPr lang="en-US" dirty="0"/>
              <a:t>Write Once, Execute Anywhere!</a:t>
            </a:r>
          </a:p>
        </p:txBody>
      </p:sp>
      <p:pic>
        <p:nvPicPr>
          <p:cNvPr id="4" name="Picture 3">
            <a:extLst>
              <a:ext uri="{FF2B5EF4-FFF2-40B4-BE49-F238E27FC236}">
                <a16:creationId xmlns:a16="http://schemas.microsoft.com/office/drawing/2014/main" id="{716DDCD5-A24A-3B44-96B6-FECB3F6082AD}"/>
              </a:ext>
            </a:extLst>
          </p:cNvPr>
          <p:cNvPicPr>
            <a:picLocks noChangeAspect="1"/>
          </p:cNvPicPr>
          <p:nvPr/>
        </p:nvPicPr>
        <p:blipFill>
          <a:blip r:embed="rId2"/>
          <a:stretch>
            <a:fillRect/>
          </a:stretch>
        </p:blipFill>
        <p:spPr>
          <a:xfrm>
            <a:off x="129159" y="2453850"/>
            <a:ext cx="6263410" cy="3307441"/>
          </a:xfrm>
          <a:prstGeom prst="rect">
            <a:avLst/>
          </a:prstGeom>
        </p:spPr>
      </p:pic>
      <p:sp>
        <p:nvSpPr>
          <p:cNvPr id="5" name="Rounded Rectangle 4">
            <a:extLst>
              <a:ext uri="{FF2B5EF4-FFF2-40B4-BE49-F238E27FC236}">
                <a16:creationId xmlns:a16="http://schemas.microsoft.com/office/drawing/2014/main" id="{16738C5D-1163-A249-BC40-3FD396F380F3}"/>
              </a:ext>
            </a:extLst>
          </p:cNvPr>
          <p:cNvSpPr/>
          <p:nvPr/>
        </p:nvSpPr>
        <p:spPr>
          <a:xfrm>
            <a:off x="408374" y="3429000"/>
            <a:ext cx="1784411" cy="197528"/>
          </a:xfrm>
          <a:prstGeom prst="roundRect">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ED693243-D648-924A-AEFA-2004B026C937}"/>
              </a:ext>
            </a:extLst>
          </p:cNvPr>
          <p:cNvPicPr>
            <a:picLocks noChangeAspect="1"/>
          </p:cNvPicPr>
          <p:nvPr/>
        </p:nvPicPr>
        <p:blipFill>
          <a:blip r:embed="rId3"/>
          <a:stretch>
            <a:fillRect/>
          </a:stretch>
        </p:blipFill>
        <p:spPr>
          <a:xfrm>
            <a:off x="6764127" y="2183905"/>
            <a:ext cx="4948478" cy="3693112"/>
          </a:xfrm>
          <a:prstGeom prst="rect">
            <a:avLst/>
          </a:prstGeom>
        </p:spPr>
      </p:pic>
      <p:sp>
        <p:nvSpPr>
          <p:cNvPr id="8" name="Rounded Rectangle 7">
            <a:extLst>
              <a:ext uri="{FF2B5EF4-FFF2-40B4-BE49-F238E27FC236}">
                <a16:creationId xmlns:a16="http://schemas.microsoft.com/office/drawing/2014/main" id="{C77A1A6D-9E26-AC44-BB8D-F706FB8C8F94}"/>
              </a:ext>
            </a:extLst>
          </p:cNvPr>
          <p:cNvSpPr/>
          <p:nvPr/>
        </p:nvSpPr>
        <p:spPr>
          <a:xfrm>
            <a:off x="8823960" y="2305149"/>
            <a:ext cx="1608782" cy="178086"/>
          </a:xfrm>
          <a:prstGeom prst="roundRect">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BA139DE7-CA83-7A44-BC2D-EECDC356E382}"/>
              </a:ext>
            </a:extLst>
          </p:cNvPr>
          <p:cNvSpPr txBox="1"/>
          <p:nvPr/>
        </p:nvSpPr>
        <p:spPr>
          <a:xfrm>
            <a:off x="7940414" y="1774114"/>
            <a:ext cx="2595903" cy="369332"/>
          </a:xfrm>
          <a:prstGeom prst="rect">
            <a:avLst/>
          </a:prstGeom>
          <a:noFill/>
        </p:spPr>
        <p:txBody>
          <a:bodyPr wrap="none" rtlCol="0">
            <a:spAutoFit/>
          </a:bodyPr>
          <a:lstStyle/>
          <a:p>
            <a:r>
              <a:rPr lang="en-US" dirty="0"/>
              <a:t>Execution on a single CPU</a:t>
            </a:r>
          </a:p>
        </p:txBody>
      </p:sp>
      <p:pic>
        <p:nvPicPr>
          <p:cNvPr id="3" name="Picture 2">
            <a:extLst>
              <a:ext uri="{FF2B5EF4-FFF2-40B4-BE49-F238E27FC236}">
                <a16:creationId xmlns:a16="http://schemas.microsoft.com/office/drawing/2014/main" id="{07D885AF-32C4-104B-B97E-2B8F607091C9}"/>
              </a:ext>
            </a:extLst>
          </p:cNvPr>
          <p:cNvPicPr>
            <a:picLocks noChangeAspect="1"/>
          </p:cNvPicPr>
          <p:nvPr/>
        </p:nvPicPr>
        <p:blipFill rotWithShape="1">
          <a:blip r:embed="rId4"/>
          <a:srcRect r="9445"/>
          <a:stretch/>
        </p:blipFill>
        <p:spPr>
          <a:xfrm>
            <a:off x="1321845" y="2651662"/>
            <a:ext cx="333291" cy="176857"/>
          </a:xfrm>
          <a:prstGeom prst="rect">
            <a:avLst/>
          </a:prstGeom>
        </p:spPr>
      </p:pic>
      <p:sp>
        <p:nvSpPr>
          <p:cNvPr id="10" name="Rounded Rectangle 9">
            <a:extLst>
              <a:ext uri="{FF2B5EF4-FFF2-40B4-BE49-F238E27FC236}">
                <a16:creationId xmlns:a16="http://schemas.microsoft.com/office/drawing/2014/main" id="{F82C4DBD-FAD6-2942-A291-850465E29499}"/>
              </a:ext>
            </a:extLst>
          </p:cNvPr>
          <p:cNvSpPr/>
          <p:nvPr/>
        </p:nvSpPr>
        <p:spPr>
          <a:xfrm>
            <a:off x="451043" y="2645133"/>
            <a:ext cx="1250166" cy="176857"/>
          </a:xfrm>
          <a:prstGeom prst="roundRect">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F7040EB5-3488-C84C-B3B1-30F2934E448A}"/>
              </a:ext>
            </a:extLst>
          </p:cNvPr>
          <p:cNvSpPr/>
          <p:nvPr/>
        </p:nvSpPr>
        <p:spPr>
          <a:xfrm>
            <a:off x="702928" y="4346981"/>
            <a:ext cx="1250166" cy="176857"/>
          </a:xfrm>
          <a:prstGeom prst="roundRect">
            <a:avLst/>
          </a:prstGeom>
          <a:noFill/>
          <a:ln w="3492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endParaRPr>
          </a:p>
        </p:txBody>
      </p:sp>
      <p:sp>
        <p:nvSpPr>
          <p:cNvPr id="12" name="Rounded Rectangle 11">
            <a:extLst>
              <a:ext uri="{FF2B5EF4-FFF2-40B4-BE49-F238E27FC236}">
                <a16:creationId xmlns:a16="http://schemas.microsoft.com/office/drawing/2014/main" id="{15646677-C79A-B646-A528-81E56C52827A}"/>
              </a:ext>
            </a:extLst>
          </p:cNvPr>
          <p:cNvSpPr/>
          <p:nvPr/>
        </p:nvSpPr>
        <p:spPr>
          <a:xfrm>
            <a:off x="2345800" y="4654296"/>
            <a:ext cx="1064912" cy="168246"/>
          </a:xfrm>
          <a:prstGeom prst="roundRect">
            <a:avLst/>
          </a:prstGeom>
          <a:noFill/>
          <a:ln w="3492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endParaRPr>
          </a:p>
        </p:txBody>
      </p:sp>
      <p:sp>
        <p:nvSpPr>
          <p:cNvPr id="13" name="Rounded Rectangle 12">
            <a:extLst>
              <a:ext uri="{FF2B5EF4-FFF2-40B4-BE49-F238E27FC236}">
                <a16:creationId xmlns:a16="http://schemas.microsoft.com/office/drawing/2014/main" id="{9E938F6B-AA8A-EB45-8D1A-B7A26C11EC3F}"/>
              </a:ext>
            </a:extLst>
          </p:cNvPr>
          <p:cNvSpPr/>
          <p:nvPr/>
        </p:nvSpPr>
        <p:spPr>
          <a:xfrm>
            <a:off x="2081737" y="3722888"/>
            <a:ext cx="661464" cy="197528"/>
          </a:xfrm>
          <a:prstGeom prst="roundRect">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659970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7A2DE4-B50F-FF48-9043-BC834C50158A}"/>
              </a:ext>
            </a:extLst>
          </p:cNvPr>
          <p:cNvSpPr>
            <a:spLocks noGrp="1"/>
          </p:cNvSpPr>
          <p:nvPr>
            <p:ph type="title"/>
          </p:nvPr>
        </p:nvSpPr>
        <p:spPr/>
        <p:txBody>
          <a:bodyPr/>
          <a:lstStyle/>
          <a:p>
            <a:r>
              <a:rPr lang="en-US" dirty="0"/>
              <a:t>Write Once, Execute Anywhere!</a:t>
            </a:r>
          </a:p>
        </p:txBody>
      </p:sp>
      <p:pic>
        <p:nvPicPr>
          <p:cNvPr id="4" name="Picture 3">
            <a:extLst>
              <a:ext uri="{FF2B5EF4-FFF2-40B4-BE49-F238E27FC236}">
                <a16:creationId xmlns:a16="http://schemas.microsoft.com/office/drawing/2014/main" id="{716DDCD5-A24A-3B44-96B6-FECB3F6082AD}"/>
              </a:ext>
            </a:extLst>
          </p:cNvPr>
          <p:cNvPicPr>
            <a:picLocks noChangeAspect="1"/>
          </p:cNvPicPr>
          <p:nvPr/>
        </p:nvPicPr>
        <p:blipFill>
          <a:blip r:embed="rId2"/>
          <a:stretch>
            <a:fillRect/>
          </a:stretch>
        </p:blipFill>
        <p:spPr>
          <a:xfrm>
            <a:off x="129159" y="2453850"/>
            <a:ext cx="6263410" cy="3307441"/>
          </a:xfrm>
          <a:prstGeom prst="rect">
            <a:avLst/>
          </a:prstGeom>
        </p:spPr>
      </p:pic>
      <p:sp>
        <p:nvSpPr>
          <p:cNvPr id="5" name="Rounded Rectangle 4">
            <a:extLst>
              <a:ext uri="{FF2B5EF4-FFF2-40B4-BE49-F238E27FC236}">
                <a16:creationId xmlns:a16="http://schemas.microsoft.com/office/drawing/2014/main" id="{16738C5D-1163-A249-BC40-3FD396F380F3}"/>
              </a:ext>
            </a:extLst>
          </p:cNvPr>
          <p:cNvSpPr/>
          <p:nvPr/>
        </p:nvSpPr>
        <p:spPr>
          <a:xfrm>
            <a:off x="408374" y="3429000"/>
            <a:ext cx="1784411" cy="197528"/>
          </a:xfrm>
          <a:prstGeom prst="roundRect">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ED693243-D648-924A-AEFA-2004B026C937}"/>
              </a:ext>
            </a:extLst>
          </p:cNvPr>
          <p:cNvPicPr>
            <a:picLocks noChangeAspect="1"/>
          </p:cNvPicPr>
          <p:nvPr/>
        </p:nvPicPr>
        <p:blipFill>
          <a:blip r:embed="rId3"/>
          <a:stretch>
            <a:fillRect/>
          </a:stretch>
        </p:blipFill>
        <p:spPr>
          <a:xfrm>
            <a:off x="6764127" y="2183905"/>
            <a:ext cx="4948478" cy="3693112"/>
          </a:xfrm>
          <a:prstGeom prst="rect">
            <a:avLst/>
          </a:prstGeom>
        </p:spPr>
      </p:pic>
      <p:pic>
        <p:nvPicPr>
          <p:cNvPr id="3" name="Picture 2">
            <a:extLst>
              <a:ext uri="{FF2B5EF4-FFF2-40B4-BE49-F238E27FC236}">
                <a16:creationId xmlns:a16="http://schemas.microsoft.com/office/drawing/2014/main" id="{BEDCF043-DC07-DF4F-8D72-1DC95D505D64}"/>
              </a:ext>
            </a:extLst>
          </p:cNvPr>
          <p:cNvPicPr>
            <a:picLocks noChangeAspect="1"/>
          </p:cNvPicPr>
          <p:nvPr/>
        </p:nvPicPr>
        <p:blipFill>
          <a:blip r:embed="rId4"/>
          <a:stretch>
            <a:fillRect/>
          </a:stretch>
        </p:blipFill>
        <p:spPr>
          <a:xfrm>
            <a:off x="6671784" y="2211599"/>
            <a:ext cx="4922627" cy="3570741"/>
          </a:xfrm>
          <a:prstGeom prst="rect">
            <a:avLst/>
          </a:prstGeom>
        </p:spPr>
      </p:pic>
      <p:sp>
        <p:nvSpPr>
          <p:cNvPr id="8" name="TextBox 7">
            <a:extLst>
              <a:ext uri="{FF2B5EF4-FFF2-40B4-BE49-F238E27FC236}">
                <a16:creationId xmlns:a16="http://schemas.microsoft.com/office/drawing/2014/main" id="{2E592F24-8E76-6B45-A632-F2F30FADE228}"/>
              </a:ext>
            </a:extLst>
          </p:cNvPr>
          <p:cNvSpPr txBox="1"/>
          <p:nvPr/>
        </p:nvSpPr>
        <p:spPr>
          <a:xfrm>
            <a:off x="7940414" y="1774114"/>
            <a:ext cx="2759410" cy="369332"/>
          </a:xfrm>
          <a:prstGeom prst="rect">
            <a:avLst/>
          </a:prstGeom>
          <a:noFill/>
        </p:spPr>
        <p:txBody>
          <a:bodyPr wrap="none" rtlCol="0">
            <a:spAutoFit/>
          </a:bodyPr>
          <a:lstStyle/>
          <a:p>
            <a:r>
              <a:rPr lang="en-US" dirty="0"/>
              <a:t>Execution on multiple CPUs</a:t>
            </a:r>
          </a:p>
        </p:txBody>
      </p:sp>
      <p:pic>
        <p:nvPicPr>
          <p:cNvPr id="7" name="Picture 6">
            <a:extLst>
              <a:ext uri="{FF2B5EF4-FFF2-40B4-BE49-F238E27FC236}">
                <a16:creationId xmlns:a16="http://schemas.microsoft.com/office/drawing/2014/main" id="{5E338F5E-BDB0-0E40-AA48-2784399CAFAA}"/>
              </a:ext>
            </a:extLst>
          </p:cNvPr>
          <p:cNvPicPr>
            <a:picLocks noChangeAspect="1"/>
          </p:cNvPicPr>
          <p:nvPr/>
        </p:nvPicPr>
        <p:blipFill>
          <a:blip r:embed="rId5"/>
          <a:stretch>
            <a:fillRect/>
          </a:stretch>
        </p:blipFill>
        <p:spPr>
          <a:xfrm>
            <a:off x="1314449" y="2648492"/>
            <a:ext cx="340686" cy="151416"/>
          </a:xfrm>
          <a:prstGeom prst="rect">
            <a:avLst/>
          </a:prstGeom>
        </p:spPr>
      </p:pic>
      <p:sp>
        <p:nvSpPr>
          <p:cNvPr id="10" name="Rounded Rectangle 9">
            <a:extLst>
              <a:ext uri="{FF2B5EF4-FFF2-40B4-BE49-F238E27FC236}">
                <a16:creationId xmlns:a16="http://schemas.microsoft.com/office/drawing/2014/main" id="{6A7214A5-9536-EA46-B171-23F598C27ECF}"/>
              </a:ext>
            </a:extLst>
          </p:cNvPr>
          <p:cNvSpPr/>
          <p:nvPr/>
        </p:nvSpPr>
        <p:spPr>
          <a:xfrm>
            <a:off x="451043" y="2645133"/>
            <a:ext cx="1250166" cy="176857"/>
          </a:xfrm>
          <a:prstGeom prst="roundRect">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8019981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7A2DE4-B50F-FF48-9043-BC834C50158A}"/>
              </a:ext>
            </a:extLst>
          </p:cNvPr>
          <p:cNvSpPr>
            <a:spLocks noGrp="1"/>
          </p:cNvSpPr>
          <p:nvPr>
            <p:ph type="title"/>
          </p:nvPr>
        </p:nvSpPr>
        <p:spPr/>
        <p:txBody>
          <a:bodyPr/>
          <a:lstStyle/>
          <a:p>
            <a:r>
              <a:rPr lang="en-US" dirty="0"/>
              <a:t>Write Once, Execute Anywhere!</a:t>
            </a:r>
          </a:p>
        </p:txBody>
      </p:sp>
      <p:pic>
        <p:nvPicPr>
          <p:cNvPr id="4" name="Picture 3">
            <a:extLst>
              <a:ext uri="{FF2B5EF4-FFF2-40B4-BE49-F238E27FC236}">
                <a16:creationId xmlns:a16="http://schemas.microsoft.com/office/drawing/2014/main" id="{716DDCD5-A24A-3B44-96B6-FECB3F6082AD}"/>
              </a:ext>
            </a:extLst>
          </p:cNvPr>
          <p:cNvPicPr>
            <a:picLocks noChangeAspect="1"/>
          </p:cNvPicPr>
          <p:nvPr/>
        </p:nvPicPr>
        <p:blipFill>
          <a:blip r:embed="rId2"/>
          <a:stretch>
            <a:fillRect/>
          </a:stretch>
        </p:blipFill>
        <p:spPr>
          <a:xfrm>
            <a:off x="129159" y="2453850"/>
            <a:ext cx="6263410" cy="3307441"/>
          </a:xfrm>
          <a:prstGeom prst="rect">
            <a:avLst/>
          </a:prstGeom>
        </p:spPr>
      </p:pic>
      <p:sp>
        <p:nvSpPr>
          <p:cNvPr id="5" name="Rounded Rectangle 4">
            <a:extLst>
              <a:ext uri="{FF2B5EF4-FFF2-40B4-BE49-F238E27FC236}">
                <a16:creationId xmlns:a16="http://schemas.microsoft.com/office/drawing/2014/main" id="{16738C5D-1163-A249-BC40-3FD396F380F3}"/>
              </a:ext>
            </a:extLst>
          </p:cNvPr>
          <p:cNvSpPr/>
          <p:nvPr/>
        </p:nvSpPr>
        <p:spPr>
          <a:xfrm>
            <a:off x="408374" y="3429000"/>
            <a:ext cx="1784411" cy="197528"/>
          </a:xfrm>
          <a:prstGeom prst="roundRect">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ED693243-D648-924A-AEFA-2004B026C937}"/>
              </a:ext>
            </a:extLst>
          </p:cNvPr>
          <p:cNvPicPr>
            <a:picLocks noChangeAspect="1"/>
          </p:cNvPicPr>
          <p:nvPr/>
        </p:nvPicPr>
        <p:blipFill>
          <a:blip r:embed="rId3"/>
          <a:stretch>
            <a:fillRect/>
          </a:stretch>
        </p:blipFill>
        <p:spPr>
          <a:xfrm>
            <a:off x="6764127" y="2183905"/>
            <a:ext cx="4948478" cy="3693112"/>
          </a:xfrm>
          <a:prstGeom prst="rect">
            <a:avLst/>
          </a:prstGeom>
        </p:spPr>
      </p:pic>
      <p:pic>
        <p:nvPicPr>
          <p:cNvPr id="7" name="Picture 6">
            <a:extLst>
              <a:ext uri="{FF2B5EF4-FFF2-40B4-BE49-F238E27FC236}">
                <a16:creationId xmlns:a16="http://schemas.microsoft.com/office/drawing/2014/main" id="{2B360778-EDB6-8842-BB80-F2B873731ED6}"/>
              </a:ext>
            </a:extLst>
          </p:cNvPr>
          <p:cNvPicPr>
            <a:picLocks noChangeAspect="1"/>
          </p:cNvPicPr>
          <p:nvPr/>
        </p:nvPicPr>
        <p:blipFill>
          <a:blip r:embed="rId4"/>
          <a:stretch>
            <a:fillRect/>
          </a:stretch>
        </p:blipFill>
        <p:spPr>
          <a:xfrm>
            <a:off x="6764127" y="2143446"/>
            <a:ext cx="5040821" cy="4297093"/>
          </a:xfrm>
          <a:prstGeom prst="rect">
            <a:avLst/>
          </a:prstGeom>
        </p:spPr>
      </p:pic>
      <p:sp>
        <p:nvSpPr>
          <p:cNvPr id="8" name="TextBox 7">
            <a:extLst>
              <a:ext uri="{FF2B5EF4-FFF2-40B4-BE49-F238E27FC236}">
                <a16:creationId xmlns:a16="http://schemas.microsoft.com/office/drawing/2014/main" id="{0F28F55B-5FDE-F948-9BD9-1347120FC625}"/>
              </a:ext>
            </a:extLst>
          </p:cNvPr>
          <p:cNvSpPr txBox="1"/>
          <p:nvPr/>
        </p:nvSpPr>
        <p:spPr>
          <a:xfrm>
            <a:off x="7940414" y="1774114"/>
            <a:ext cx="1860125" cy="369332"/>
          </a:xfrm>
          <a:prstGeom prst="rect">
            <a:avLst/>
          </a:prstGeom>
          <a:noFill/>
        </p:spPr>
        <p:txBody>
          <a:bodyPr wrap="none" rtlCol="0">
            <a:spAutoFit/>
          </a:bodyPr>
          <a:lstStyle/>
          <a:p>
            <a:r>
              <a:rPr lang="en-US" dirty="0"/>
              <a:t>Execution on GPU</a:t>
            </a:r>
          </a:p>
        </p:txBody>
      </p:sp>
      <p:sp>
        <p:nvSpPr>
          <p:cNvPr id="9" name="Rounded Rectangle 8">
            <a:extLst>
              <a:ext uri="{FF2B5EF4-FFF2-40B4-BE49-F238E27FC236}">
                <a16:creationId xmlns:a16="http://schemas.microsoft.com/office/drawing/2014/main" id="{981CC908-1D6B-6746-B091-D7C44ECA1FFE}"/>
              </a:ext>
            </a:extLst>
          </p:cNvPr>
          <p:cNvSpPr/>
          <p:nvPr/>
        </p:nvSpPr>
        <p:spPr>
          <a:xfrm>
            <a:off x="8870476" y="2820054"/>
            <a:ext cx="1312211" cy="198354"/>
          </a:xfrm>
          <a:prstGeom prst="roundRect">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a:extLst>
              <a:ext uri="{FF2B5EF4-FFF2-40B4-BE49-F238E27FC236}">
                <a16:creationId xmlns:a16="http://schemas.microsoft.com/office/drawing/2014/main" id="{B77E6461-57CA-7648-A7E3-A4E05BA18602}"/>
              </a:ext>
            </a:extLst>
          </p:cNvPr>
          <p:cNvSpPr/>
          <p:nvPr/>
        </p:nvSpPr>
        <p:spPr>
          <a:xfrm>
            <a:off x="451042" y="2645133"/>
            <a:ext cx="1260799" cy="176857"/>
          </a:xfrm>
          <a:prstGeom prst="roundRect">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2501204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7A2DE4-B50F-FF48-9043-BC834C50158A}"/>
              </a:ext>
            </a:extLst>
          </p:cNvPr>
          <p:cNvSpPr>
            <a:spLocks noGrp="1"/>
          </p:cNvSpPr>
          <p:nvPr>
            <p:ph type="title"/>
          </p:nvPr>
        </p:nvSpPr>
        <p:spPr/>
        <p:txBody>
          <a:bodyPr/>
          <a:lstStyle/>
          <a:p>
            <a:r>
              <a:rPr lang="en-US" dirty="0"/>
              <a:t>No sacrifice in Performance!</a:t>
            </a:r>
          </a:p>
        </p:txBody>
      </p:sp>
      <p:pic>
        <p:nvPicPr>
          <p:cNvPr id="6" name="Picture 5">
            <a:extLst>
              <a:ext uri="{FF2B5EF4-FFF2-40B4-BE49-F238E27FC236}">
                <a16:creationId xmlns:a16="http://schemas.microsoft.com/office/drawing/2014/main" id="{ED693243-D648-924A-AEFA-2004B026C937}"/>
              </a:ext>
            </a:extLst>
          </p:cNvPr>
          <p:cNvPicPr>
            <a:picLocks noChangeAspect="1"/>
          </p:cNvPicPr>
          <p:nvPr/>
        </p:nvPicPr>
        <p:blipFill rotWithShape="1">
          <a:blip r:embed="rId2"/>
          <a:srcRect l="12017" t="20966" r="2229"/>
          <a:stretch/>
        </p:blipFill>
        <p:spPr>
          <a:xfrm>
            <a:off x="1256947" y="1595824"/>
            <a:ext cx="2413595" cy="1660124"/>
          </a:xfrm>
          <a:prstGeom prst="rect">
            <a:avLst/>
          </a:prstGeom>
        </p:spPr>
      </p:pic>
      <p:pic>
        <p:nvPicPr>
          <p:cNvPr id="7" name="Picture 6">
            <a:extLst>
              <a:ext uri="{FF2B5EF4-FFF2-40B4-BE49-F238E27FC236}">
                <a16:creationId xmlns:a16="http://schemas.microsoft.com/office/drawing/2014/main" id="{2B360778-EDB6-8842-BB80-F2B873731ED6}"/>
              </a:ext>
            </a:extLst>
          </p:cNvPr>
          <p:cNvPicPr>
            <a:picLocks noChangeAspect="1"/>
          </p:cNvPicPr>
          <p:nvPr/>
        </p:nvPicPr>
        <p:blipFill rotWithShape="1">
          <a:blip r:embed="rId3"/>
          <a:srcRect l="11285" t="31725"/>
          <a:stretch/>
        </p:blipFill>
        <p:spPr>
          <a:xfrm>
            <a:off x="1256947" y="4977897"/>
            <a:ext cx="2605683" cy="1709463"/>
          </a:xfrm>
          <a:prstGeom prst="rect">
            <a:avLst/>
          </a:prstGeom>
        </p:spPr>
      </p:pic>
      <p:sp>
        <p:nvSpPr>
          <p:cNvPr id="8" name="TextBox 7">
            <a:extLst>
              <a:ext uri="{FF2B5EF4-FFF2-40B4-BE49-F238E27FC236}">
                <a16:creationId xmlns:a16="http://schemas.microsoft.com/office/drawing/2014/main" id="{0F28F55B-5FDE-F948-9BD9-1347120FC625}"/>
              </a:ext>
            </a:extLst>
          </p:cNvPr>
          <p:cNvSpPr txBox="1"/>
          <p:nvPr/>
        </p:nvSpPr>
        <p:spPr>
          <a:xfrm>
            <a:off x="2740479" y="5547124"/>
            <a:ext cx="1860125" cy="369332"/>
          </a:xfrm>
          <a:prstGeom prst="rect">
            <a:avLst/>
          </a:prstGeom>
          <a:noFill/>
        </p:spPr>
        <p:txBody>
          <a:bodyPr wrap="none" rtlCol="0">
            <a:spAutoFit/>
          </a:bodyPr>
          <a:lstStyle/>
          <a:p>
            <a:r>
              <a:rPr lang="en-US" dirty="0"/>
              <a:t>Execution on GPU</a:t>
            </a:r>
          </a:p>
        </p:txBody>
      </p:sp>
      <p:pic>
        <p:nvPicPr>
          <p:cNvPr id="10" name="Picture 9">
            <a:extLst>
              <a:ext uri="{FF2B5EF4-FFF2-40B4-BE49-F238E27FC236}">
                <a16:creationId xmlns:a16="http://schemas.microsoft.com/office/drawing/2014/main" id="{539DF3CA-217F-EB41-AD0C-2E4617963D22}"/>
              </a:ext>
            </a:extLst>
          </p:cNvPr>
          <p:cNvPicPr>
            <a:picLocks noChangeAspect="1"/>
          </p:cNvPicPr>
          <p:nvPr/>
        </p:nvPicPr>
        <p:blipFill rotWithShape="1">
          <a:blip r:embed="rId4"/>
          <a:srcRect l="11807" t="22595" r="3070"/>
          <a:stretch/>
        </p:blipFill>
        <p:spPr>
          <a:xfrm>
            <a:off x="1291186" y="3306682"/>
            <a:ext cx="2516832" cy="1660124"/>
          </a:xfrm>
          <a:prstGeom prst="rect">
            <a:avLst/>
          </a:prstGeom>
        </p:spPr>
      </p:pic>
      <p:sp>
        <p:nvSpPr>
          <p:cNvPr id="11" name="TextBox 10">
            <a:extLst>
              <a:ext uri="{FF2B5EF4-FFF2-40B4-BE49-F238E27FC236}">
                <a16:creationId xmlns:a16="http://schemas.microsoft.com/office/drawing/2014/main" id="{3C76525A-02E0-7E48-9E12-878F1986178B}"/>
              </a:ext>
            </a:extLst>
          </p:cNvPr>
          <p:cNvSpPr txBox="1"/>
          <p:nvPr/>
        </p:nvSpPr>
        <p:spPr>
          <a:xfrm>
            <a:off x="2740479" y="4022327"/>
            <a:ext cx="2759410" cy="369332"/>
          </a:xfrm>
          <a:prstGeom prst="rect">
            <a:avLst/>
          </a:prstGeom>
          <a:noFill/>
        </p:spPr>
        <p:txBody>
          <a:bodyPr wrap="none" rtlCol="0">
            <a:spAutoFit/>
          </a:bodyPr>
          <a:lstStyle/>
          <a:p>
            <a:r>
              <a:rPr lang="en-US" dirty="0"/>
              <a:t>Execution on multiple CPUs</a:t>
            </a:r>
          </a:p>
        </p:txBody>
      </p:sp>
      <p:sp>
        <p:nvSpPr>
          <p:cNvPr id="12" name="TextBox 11">
            <a:extLst>
              <a:ext uri="{FF2B5EF4-FFF2-40B4-BE49-F238E27FC236}">
                <a16:creationId xmlns:a16="http://schemas.microsoft.com/office/drawing/2014/main" id="{9EC08C29-772F-1F49-AE07-F674A7CA4902}"/>
              </a:ext>
            </a:extLst>
          </p:cNvPr>
          <p:cNvSpPr txBox="1"/>
          <p:nvPr/>
        </p:nvSpPr>
        <p:spPr>
          <a:xfrm>
            <a:off x="2740479" y="2280315"/>
            <a:ext cx="2595903" cy="369332"/>
          </a:xfrm>
          <a:prstGeom prst="rect">
            <a:avLst/>
          </a:prstGeom>
          <a:noFill/>
        </p:spPr>
        <p:txBody>
          <a:bodyPr wrap="none" rtlCol="0">
            <a:spAutoFit/>
          </a:bodyPr>
          <a:lstStyle/>
          <a:p>
            <a:r>
              <a:rPr lang="en-US" dirty="0"/>
              <a:t>Execution on a single CPU</a:t>
            </a:r>
          </a:p>
        </p:txBody>
      </p:sp>
      <p:pic>
        <p:nvPicPr>
          <p:cNvPr id="3" name="Picture 2">
            <a:extLst>
              <a:ext uri="{FF2B5EF4-FFF2-40B4-BE49-F238E27FC236}">
                <a16:creationId xmlns:a16="http://schemas.microsoft.com/office/drawing/2014/main" id="{86B4CE1B-2C92-D145-8C4E-A859C195D0CC}"/>
              </a:ext>
            </a:extLst>
          </p:cNvPr>
          <p:cNvPicPr>
            <a:picLocks noChangeAspect="1"/>
          </p:cNvPicPr>
          <p:nvPr/>
        </p:nvPicPr>
        <p:blipFill>
          <a:blip r:embed="rId5"/>
          <a:stretch>
            <a:fillRect/>
          </a:stretch>
        </p:blipFill>
        <p:spPr>
          <a:xfrm>
            <a:off x="6049022" y="1694620"/>
            <a:ext cx="5304778" cy="1462532"/>
          </a:xfrm>
          <a:prstGeom prst="rect">
            <a:avLst/>
          </a:prstGeom>
        </p:spPr>
      </p:pic>
      <p:pic>
        <p:nvPicPr>
          <p:cNvPr id="13" name="Picture 12">
            <a:extLst>
              <a:ext uri="{FF2B5EF4-FFF2-40B4-BE49-F238E27FC236}">
                <a16:creationId xmlns:a16="http://schemas.microsoft.com/office/drawing/2014/main" id="{E04A95A0-F67D-2D41-A08A-925041531418}"/>
              </a:ext>
            </a:extLst>
          </p:cNvPr>
          <p:cNvPicPr>
            <a:picLocks noChangeAspect="1"/>
          </p:cNvPicPr>
          <p:nvPr/>
        </p:nvPicPr>
        <p:blipFill>
          <a:blip r:embed="rId6"/>
          <a:stretch>
            <a:fillRect/>
          </a:stretch>
        </p:blipFill>
        <p:spPr>
          <a:xfrm>
            <a:off x="6049022" y="3466550"/>
            <a:ext cx="4955606" cy="1340388"/>
          </a:xfrm>
          <a:prstGeom prst="rect">
            <a:avLst/>
          </a:prstGeom>
        </p:spPr>
      </p:pic>
      <p:pic>
        <p:nvPicPr>
          <p:cNvPr id="14" name="Picture 13">
            <a:extLst>
              <a:ext uri="{FF2B5EF4-FFF2-40B4-BE49-F238E27FC236}">
                <a16:creationId xmlns:a16="http://schemas.microsoft.com/office/drawing/2014/main" id="{F8E8570B-EBB2-A547-BF6B-9BED2FE1214C}"/>
              </a:ext>
            </a:extLst>
          </p:cNvPr>
          <p:cNvPicPr>
            <a:picLocks noChangeAspect="1"/>
          </p:cNvPicPr>
          <p:nvPr/>
        </p:nvPicPr>
        <p:blipFill>
          <a:blip r:embed="rId7"/>
          <a:stretch>
            <a:fillRect/>
          </a:stretch>
        </p:blipFill>
        <p:spPr>
          <a:xfrm>
            <a:off x="6049022" y="5174551"/>
            <a:ext cx="4766410" cy="1316154"/>
          </a:xfrm>
          <a:prstGeom prst="rect">
            <a:avLst/>
          </a:prstGeom>
        </p:spPr>
      </p:pic>
      <p:sp>
        <p:nvSpPr>
          <p:cNvPr id="15" name="Rounded Rectangle 14">
            <a:extLst>
              <a:ext uri="{FF2B5EF4-FFF2-40B4-BE49-F238E27FC236}">
                <a16:creationId xmlns:a16="http://schemas.microsoft.com/office/drawing/2014/main" id="{20F0E737-B084-304A-81E0-5C6A57BEE79A}"/>
              </a:ext>
            </a:extLst>
          </p:cNvPr>
          <p:cNvSpPr/>
          <p:nvPr/>
        </p:nvSpPr>
        <p:spPr>
          <a:xfrm>
            <a:off x="7509944" y="1981802"/>
            <a:ext cx="611852" cy="152998"/>
          </a:xfrm>
          <a:prstGeom prst="roundRect">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a:extLst>
              <a:ext uri="{FF2B5EF4-FFF2-40B4-BE49-F238E27FC236}">
                <a16:creationId xmlns:a16="http://schemas.microsoft.com/office/drawing/2014/main" id="{F2F258E7-669D-FE4F-9580-859C4773457B}"/>
              </a:ext>
            </a:extLst>
          </p:cNvPr>
          <p:cNvSpPr/>
          <p:nvPr/>
        </p:nvSpPr>
        <p:spPr>
          <a:xfrm>
            <a:off x="7450109" y="3707463"/>
            <a:ext cx="611852" cy="152998"/>
          </a:xfrm>
          <a:prstGeom prst="roundRect">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17">
            <a:extLst>
              <a:ext uri="{FF2B5EF4-FFF2-40B4-BE49-F238E27FC236}">
                <a16:creationId xmlns:a16="http://schemas.microsoft.com/office/drawing/2014/main" id="{E5029AD2-F72A-574D-8EA0-CF814A48CBB7}"/>
              </a:ext>
            </a:extLst>
          </p:cNvPr>
          <p:cNvSpPr/>
          <p:nvPr/>
        </p:nvSpPr>
        <p:spPr>
          <a:xfrm>
            <a:off x="7373909" y="5438813"/>
            <a:ext cx="611852" cy="152998"/>
          </a:xfrm>
          <a:prstGeom prst="roundRect">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8948632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7A2DE4-B50F-FF48-9043-BC834C50158A}"/>
              </a:ext>
            </a:extLst>
          </p:cNvPr>
          <p:cNvSpPr>
            <a:spLocks noGrp="1"/>
          </p:cNvSpPr>
          <p:nvPr>
            <p:ph type="title"/>
          </p:nvPr>
        </p:nvSpPr>
        <p:spPr/>
        <p:txBody>
          <a:bodyPr/>
          <a:lstStyle/>
          <a:p>
            <a:r>
              <a:rPr lang="en-US" dirty="0"/>
              <a:t>Even more prominent in 2D!</a:t>
            </a:r>
          </a:p>
        </p:txBody>
      </p:sp>
      <p:pic>
        <p:nvPicPr>
          <p:cNvPr id="5" name="Picture 4">
            <a:extLst>
              <a:ext uri="{FF2B5EF4-FFF2-40B4-BE49-F238E27FC236}">
                <a16:creationId xmlns:a16="http://schemas.microsoft.com/office/drawing/2014/main" id="{5B142025-0463-BC46-9373-9A490D48F0B1}"/>
              </a:ext>
            </a:extLst>
          </p:cNvPr>
          <p:cNvPicPr>
            <a:picLocks noChangeAspect="1"/>
          </p:cNvPicPr>
          <p:nvPr/>
        </p:nvPicPr>
        <p:blipFill>
          <a:blip r:embed="rId2"/>
          <a:stretch>
            <a:fillRect/>
          </a:stretch>
        </p:blipFill>
        <p:spPr>
          <a:xfrm>
            <a:off x="484414" y="1718828"/>
            <a:ext cx="2799230" cy="1492305"/>
          </a:xfrm>
          <a:prstGeom prst="rect">
            <a:avLst/>
          </a:prstGeom>
        </p:spPr>
      </p:pic>
      <p:pic>
        <p:nvPicPr>
          <p:cNvPr id="9" name="Picture 8">
            <a:extLst>
              <a:ext uri="{FF2B5EF4-FFF2-40B4-BE49-F238E27FC236}">
                <a16:creationId xmlns:a16="http://schemas.microsoft.com/office/drawing/2014/main" id="{2104A5C2-72CC-EC4D-9966-164B5184EF6E}"/>
              </a:ext>
            </a:extLst>
          </p:cNvPr>
          <p:cNvPicPr>
            <a:picLocks noChangeAspect="1"/>
          </p:cNvPicPr>
          <p:nvPr/>
        </p:nvPicPr>
        <p:blipFill>
          <a:blip r:embed="rId3"/>
          <a:stretch>
            <a:fillRect/>
          </a:stretch>
        </p:blipFill>
        <p:spPr>
          <a:xfrm>
            <a:off x="579103" y="3211132"/>
            <a:ext cx="2704541" cy="1383929"/>
          </a:xfrm>
          <a:prstGeom prst="rect">
            <a:avLst/>
          </a:prstGeom>
        </p:spPr>
      </p:pic>
      <p:pic>
        <p:nvPicPr>
          <p:cNvPr id="15" name="Picture 14">
            <a:extLst>
              <a:ext uri="{FF2B5EF4-FFF2-40B4-BE49-F238E27FC236}">
                <a16:creationId xmlns:a16="http://schemas.microsoft.com/office/drawing/2014/main" id="{39755787-BBF5-8244-97FE-1F75EDD698F0}"/>
              </a:ext>
            </a:extLst>
          </p:cNvPr>
          <p:cNvPicPr>
            <a:picLocks noChangeAspect="1"/>
          </p:cNvPicPr>
          <p:nvPr/>
        </p:nvPicPr>
        <p:blipFill rotWithShape="1">
          <a:blip r:embed="rId4"/>
          <a:srcRect t="5620"/>
          <a:stretch/>
        </p:blipFill>
        <p:spPr>
          <a:xfrm>
            <a:off x="579103" y="4782057"/>
            <a:ext cx="2759410" cy="1521429"/>
          </a:xfrm>
          <a:prstGeom prst="rect">
            <a:avLst/>
          </a:prstGeom>
        </p:spPr>
      </p:pic>
      <p:sp>
        <p:nvSpPr>
          <p:cNvPr id="8" name="TextBox 7">
            <a:extLst>
              <a:ext uri="{FF2B5EF4-FFF2-40B4-BE49-F238E27FC236}">
                <a16:creationId xmlns:a16="http://schemas.microsoft.com/office/drawing/2014/main" id="{0F28F55B-5FDE-F948-9BD9-1347120FC625}"/>
              </a:ext>
            </a:extLst>
          </p:cNvPr>
          <p:cNvSpPr txBox="1"/>
          <p:nvPr/>
        </p:nvSpPr>
        <p:spPr>
          <a:xfrm>
            <a:off x="2740479" y="5547124"/>
            <a:ext cx="1860125" cy="369332"/>
          </a:xfrm>
          <a:prstGeom prst="rect">
            <a:avLst/>
          </a:prstGeom>
          <a:noFill/>
        </p:spPr>
        <p:txBody>
          <a:bodyPr wrap="none" rtlCol="0">
            <a:spAutoFit/>
          </a:bodyPr>
          <a:lstStyle/>
          <a:p>
            <a:r>
              <a:rPr lang="en-US" dirty="0"/>
              <a:t>Execution on GPU</a:t>
            </a:r>
          </a:p>
        </p:txBody>
      </p:sp>
      <p:sp>
        <p:nvSpPr>
          <p:cNvPr id="11" name="TextBox 10">
            <a:extLst>
              <a:ext uri="{FF2B5EF4-FFF2-40B4-BE49-F238E27FC236}">
                <a16:creationId xmlns:a16="http://schemas.microsoft.com/office/drawing/2014/main" id="{3C76525A-02E0-7E48-9E12-878F1986178B}"/>
              </a:ext>
            </a:extLst>
          </p:cNvPr>
          <p:cNvSpPr txBox="1"/>
          <p:nvPr/>
        </p:nvSpPr>
        <p:spPr>
          <a:xfrm>
            <a:off x="2740479" y="4022327"/>
            <a:ext cx="2759410" cy="369332"/>
          </a:xfrm>
          <a:prstGeom prst="rect">
            <a:avLst/>
          </a:prstGeom>
          <a:noFill/>
        </p:spPr>
        <p:txBody>
          <a:bodyPr wrap="none" rtlCol="0">
            <a:spAutoFit/>
          </a:bodyPr>
          <a:lstStyle/>
          <a:p>
            <a:r>
              <a:rPr lang="en-US" dirty="0"/>
              <a:t>Execution on multiple CPUs</a:t>
            </a:r>
          </a:p>
        </p:txBody>
      </p:sp>
      <p:sp>
        <p:nvSpPr>
          <p:cNvPr id="12" name="TextBox 11">
            <a:extLst>
              <a:ext uri="{FF2B5EF4-FFF2-40B4-BE49-F238E27FC236}">
                <a16:creationId xmlns:a16="http://schemas.microsoft.com/office/drawing/2014/main" id="{9EC08C29-772F-1F49-AE07-F674A7CA4902}"/>
              </a:ext>
            </a:extLst>
          </p:cNvPr>
          <p:cNvSpPr txBox="1"/>
          <p:nvPr/>
        </p:nvSpPr>
        <p:spPr>
          <a:xfrm>
            <a:off x="2740479" y="2280315"/>
            <a:ext cx="2595903" cy="369332"/>
          </a:xfrm>
          <a:prstGeom prst="rect">
            <a:avLst/>
          </a:prstGeom>
          <a:noFill/>
        </p:spPr>
        <p:txBody>
          <a:bodyPr wrap="none" rtlCol="0">
            <a:spAutoFit/>
          </a:bodyPr>
          <a:lstStyle/>
          <a:p>
            <a:r>
              <a:rPr lang="en-US" dirty="0"/>
              <a:t>Execution on a single CPU</a:t>
            </a:r>
          </a:p>
        </p:txBody>
      </p:sp>
      <p:pic>
        <p:nvPicPr>
          <p:cNvPr id="16" name="Picture 15">
            <a:extLst>
              <a:ext uri="{FF2B5EF4-FFF2-40B4-BE49-F238E27FC236}">
                <a16:creationId xmlns:a16="http://schemas.microsoft.com/office/drawing/2014/main" id="{D4F7B1FA-8698-B244-8489-1B3966185A4F}"/>
              </a:ext>
            </a:extLst>
          </p:cNvPr>
          <p:cNvPicPr>
            <a:picLocks noChangeAspect="1"/>
          </p:cNvPicPr>
          <p:nvPr/>
        </p:nvPicPr>
        <p:blipFill>
          <a:blip r:embed="rId5"/>
          <a:stretch>
            <a:fillRect/>
          </a:stretch>
        </p:blipFill>
        <p:spPr>
          <a:xfrm>
            <a:off x="5641922" y="1699323"/>
            <a:ext cx="5343628" cy="1423341"/>
          </a:xfrm>
          <a:prstGeom prst="rect">
            <a:avLst/>
          </a:prstGeom>
        </p:spPr>
      </p:pic>
      <p:pic>
        <p:nvPicPr>
          <p:cNvPr id="18" name="Picture 17">
            <a:extLst>
              <a:ext uri="{FF2B5EF4-FFF2-40B4-BE49-F238E27FC236}">
                <a16:creationId xmlns:a16="http://schemas.microsoft.com/office/drawing/2014/main" id="{C3E0E208-B9D9-9C40-9C8F-C4A7AC22BD0B}"/>
              </a:ext>
            </a:extLst>
          </p:cNvPr>
          <p:cNvPicPr>
            <a:picLocks noChangeAspect="1"/>
          </p:cNvPicPr>
          <p:nvPr/>
        </p:nvPicPr>
        <p:blipFill>
          <a:blip r:embed="rId6"/>
          <a:stretch>
            <a:fillRect/>
          </a:stretch>
        </p:blipFill>
        <p:spPr>
          <a:xfrm>
            <a:off x="5641921" y="5019189"/>
            <a:ext cx="5212397" cy="1425202"/>
          </a:xfrm>
          <a:prstGeom prst="rect">
            <a:avLst/>
          </a:prstGeom>
        </p:spPr>
      </p:pic>
      <p:pic>
        <p:nvPicPr>
          <p:cNvPr id="3" name="Picture 2">
            <a:extLst>
              <a:ext uri="{FF2B5EF4-FFF2-40B4-BE49-F238E27FC236}">
                <a16:creationId xmlns:a16="http://schemas.microsoft.com/office/drawing/2014/main" id="{A81008ED-8BDD-704E-BAAD-C7013AE8016A}"/>
              </a:ext>
            </a:extLst>
          </p:cNvPr>
          <p:cNvPicPr>
            <a:picLocks noChangeAspect="1"/>
          </p:cNvPicPr>
          <p:nvPr/>
        </p:nvPicPr>
        <p:blipFill>
          <a:blip r:embed="rId7"/>
          <a:stretch>
            <a:fillRect/>
          </a:stretch>
        </p:blipFill>
        <p:spPr>
          <a:xfrm>
            <a:off x="5516897" y="3264307"/>
            <a:ext cx="6096000" cy="1613238"/>
          </a:xfrm>
          <a:prstGeom prst="rect">
            <a:avLst/>
          </a:prstGeom>
        </p:spPr>
      </p:pic>
      <p:sp>
        <p:nvSpPr>
          <p:cNvPr id="13" name="Rounded Rectangle 12">
            <a:extLst>
              <a:ext uri="{FF2B5EF4-FFF2-40B4-BE49-F238E27FC236}">
                <a16:creationId xmlns:a16="http://schemas.microsoft.com/office/drawing/2014/main" id="{A6C88FCA-B886-4648-B050-EA8AE246F26C}"/>
              </a:ext>
            </a:extLst>
          </p:cNvPr>
          <p:cNvSpPr/>
          <p:nvPr/>
        </p:nvSpPr>
        <p:spPr>
          <a:xfrm>
            <a:off x="7082808" y="2127317"/>
            <a:ext cx="611852" cy="152998"/>
          </a:xfrm>
          <a:prstGeom prst="roundRect">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a:extLst>
              <a:ext uri="{FF2B5EF4-FFF2-40B4-BE49-F238E27FC236}">
                <a16:creationId xmlns:a16="http://schemas.microsoft.com/office/drawing/2014/main" id="{97196550-9E37-3C46-B614-AD3E30721C79}"/>
              </a:ext>
            </a:extLst>
          </p:cNvPr>
          <p:cNvSpPr/>
          <p:nvPr/>
        </p:nvSpPr>
        <p:spPr>
          <a:xfrm>
            <a:off x="7114796" y="3748896"/>
            <a:ext cx="611852" cy="152998"/>
          </a:xfrm>
          <a:prstGeom prst="roundRect">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ed Rectangle 18">
            <a:extLst>
              <a:ext uri="{FF2B5EF4-FFF2-40B4-BE49-F238E27FC236}">
                <a16:creationId xmlns:a16="http://schemas.microsoft.com/office/drawing/2014/main" id="{D070B674-D172-EF44-922C-2FEAF4D33E63}"/>
              </a:ext>
            </a:extLst>
          </p:cNvPr>
          <p:cNvSpPr/>
          <p:nvPr/>
        </p:nvSpPr>
        <p:spPr>
          <a:xfrm>
            <a:off x="7114796" y="5418712"/>
            <a:ext cx="611852" cy="152998"/>
          </a:xfrm>
          <a:prstGeom prst="roundRect">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0798245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0A8AF8-C7B4-3F4E-8549-0F30378E58E3}"/>
              </a:ext>
            </a:extLst>
          </p:cNvPr>
          <p:cNvSpPr>
            <a:spLocks noGrp="1"/>
          </p:cNvSpPr>
          <p:nvPr>
            <p:ph type="title"/>
          </p:nvPr>
        </p:nvSpPr>
        <p:spPr/>
        <p:txBody>
          <a:bodyPr>
            <a:normAutofit fontScale="90000"/>
          </a:bodyPr>
          <a:lstStyle/>
          <a:p>
            <a:r>
              <a:rPr lang="en-US" dirty="0"/>
              <a:t>Productivity: Focus not on speedup but what can be accomplished / unit time</a:t>
            </a:r>
          </a:p>
        </p:txBody>
      </p:sp>
      <p:sp>
        <p:nvSpPr>
          <p:cNvPr id="3" name="Content Placeholder 2">
            <a:extLst>
              <a:ext uri="{FF2B5EF4-FFF2-40B4-BE49-F238E27FC236}">
                <a16:creationId xmlns:a16="http://schemas.microsoft.com/office/drawing/2014/main" id="{2DE7DAFC-82B6-5A44-A1F4-E77758B91A9A}"/>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4134176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168221-D822-414D-8361-2AC3EA8EF7CC}"/>
              </a:ext>
            </a:extLst>
          </p:cNvPr>
          <p:cNvSpPr>
            <a:spLocks noGrp="1"/>
          </p:cNvSpPr>
          <p:nvPr>
            <p:ph type="title"/>
          </p:nvPr>
        </p:nvSpPr>
        <p:spPr/>
        <p:txBody>
          <a:bodyPr/>
          <a:lstStyle/>
          <a:p>
            <a:r>
              <a:rPr lang="en-US" dirty="0"/>
              <a:t>Showing Impact of Language</a:t>
            </a:r>
          </a:p>
        </p:txBody>
      </p:sp>
      <p:sp>
        <p:nvSpPr>
          <p:cNvPr id="3" name="Content Placeholder 2">
            <a:extLst>
              <a:ext uri="{FF2B5EF4-FFF2-40B4-BE49-F238E27FC236}">
                <a16:creationId xmlns:a16="http://schemas.microsoft.com/office/drawing/2014/main" id="{61B1A3C3-2C99-564D-B658-4ED5CAE3B8A2}"/>
              </a:ext>
            </a:extLst>
          </p:cNvPr>
          <p:cNvSpPr>
            <a:spLocks noGrp="1"/>
          </p:cNvSpPr>
          <p:nvPr>
            <p:ph idx="1"/>
          </p:nvPr>
        </p:nvSpPr>
        <p:spPr/>
        <p:txBody>
          <a:bodyPr/>
          <a:lstStyle/>
          <a:p>
            <a:r>
              <a:rPr lang="en-US" dirty="0"/>
              <a:t>Case Study: A Random matrix histogram</a:t>
            </a:r>
          </a:p>
          <a:p>
            <a:pPr lvl="1"/>
            <a:r>
              <a:rPr lang="en-US" dirty="0"/>
              <a:t>No extra hoops to jump through for parallelism and GPU acceleration (no CUDA, no MPI,…)</a:t>
            </a:r>
          </a:p>
          <a:p>
            <a:pPr lvl="1"/>
            <a:r>
              <a:rPr lang="en-US" dirty="0"/>
              <a:t>distribution of diagonals of </a:t>
            </a:r>
            <a:r>
              <a:rPr lang="en-US" dirty="0" err="1"/>
              <a:t>qr</a:t>
            </a:r>
            <a:r>
              <a:rPr lang="en-US" dirty="0"/>
              <a:t>(</a:t>
            </a:r>
            <a:r>
              <a:rPr lang="en-US" dirty="0" err="1"/>
              <a:t>randn</a:t>
            </a:r>
            <a:r>
              <a:rPr lang="en-US" dirty="0"/>
              <a:t>(</a:t>
            </a:r>
            <a:r>
              <a:rPr lang="en-US" dirty="0" err="1"/>
              <a:t>n,n</a:t>
            </a:r>
            <a:r>
              <a:rPr lang="en-US" dirty="0"/>
              <a:t>))</a:t>
            </a:r>
          </a:p>
          <a:p>
            <a:pPr marL="457200" lvl="1" indent="0">
              <a:buNone/>
            </a:pPr>
            <a:endParaRPr lang="en-US" dirty="0"/>
          </a:p>
        </p:txBody>
      </p:sp>
    </p:spTree>
    <p:extLst>
      <p:ext uri="{BB962C8B-B14F-4D97-AF65-F5344CB8AC3E}">
        <p14:creationId xmlns:p14="http://schemas.microsoft.com/office/powerpoint/2010/main" val="16343373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168221-D822-414D-8361-2AC3EA8EF7CC}"/>
              </a:ext>
            </a:extLst>
          </p:cNvPr>
          <p:cNvSpPr>
            <a:spLocks noGrp="1"/>
          </p:cNvSpPr>
          <p:nvPr>
            <p:ph type="title"/>
          </p:nvPr>
        </p:nvSpPr>
        <p:spPr/>
        <p:txBody>
          <a:bodyPr/>
          <a:lstStyle/>
          <a:p>
            <a:r>
              <a:rPr lang="en-US" dirty="0"/>
              <a:t>Showing Impact of Language</a:t>
            </a:r>
          </a:p>
        </p:txBody>
      </p:sp>
      <p:sp>
        <p:nvSpPr>
          <p:cNvPr id="3" name="Content Placeholder 2">
            <a:extLst>
              <a:ext uri="{FF2B5EF4-FFF2-40B4-BE49-F238E27FC236}">
                <a16:creationId xmlns:a16="http://schemas.microsoft.com/office/drawing/2014/main" id="{61B1A3C3-2C99-564D-B658-4ED5CAE3B8A2}"/>
              </a:ext>
            </a:extLst>
          </p:cNvPr>
          <p:cNvSpPr>
            <a:spLocks noGrp="1"/>
          </p:cNvSpPr>
          <p:nvPr>
            <p:ph idx="1"/>
          </p:nvPr>
        </p:nvSpPr>
        <p:spPr/>
        <p:txBody>
          <a:bodyPr/>
          <a:lstStyle/>
          <a:p>
            <a:r>
              <a:rPr lang="en-US" dirty="0"/>
              <a:t>Case Study: A Random matrix histogram</a:t>
            </a:r>
          </a:p>
          <a:p>
            <a:pPr lvl="1"/>
            <a:r>
              <a:rPr lang="en-US" dirty="0"/>
              <a:t>No extra hoops to jump through for parallelism and GPU acceleration (no CUDA, no MPI,…)</a:t>
            </a:r>
          </a:p>
          <a:p>
            <a:pPr lvl="1"/>
            <a:r>
              <a:rPr lang="en-US" dirty="0"/>
              <a:t>distribution of diagonals of </a:t>
            </a:r>
            <a:r>
              <a:rPr lang="en-US" dirty="0" err="1"/>
              <a:t>qr</a:t>
            </a:r>
            <a:r>
              <a:rPr lang="en-US" dirty="0"/>
              <a:t>(</a:t>
            </a:r>
            <a:r>
              <a:rPr lang="en-US" dirty="0" err="1"/>
              <a:t>randn</a:t>
            </a:r>
            <a:r>
              <a:rPr lang="en-US" dirty="0"/>
              <a:t>(</a:t>
            </a:r>
            <a:r>
              <a:rPr lang="en-US" dirty="0" err="1"/>
              <a:t>n,n</a:t>
            </a:r>
            <a:r>
              <a:rPr lang="en-US" dirty="0"/>
              <a:t>))</a:t>
            </a:r>
          </a:p>
          <a:p>
            <a:r>
              <a:rPr lang="en-US" dirty="0"/>
              <a:t>Demo: Diffusion</a:t>
            </a:r>
          </a:p>
          <a:p>
            <a:pPr lvl="1"/>
            <a:r>
              <a:rPr lang="en-US" dirty="0"/>
              <a:t>No Reinventing the Wheel – Build upon solid foundation</a:t>
            </a:r>
          </a:p>
          <a:p>
            <a:pPr lvl="2"/>
            <a:r>
              <a:rPr lang="en-US" dirty="0"/>
              <a:t>You have a C/MPI or Fortran/MPI Code? No need to rewrite</a:t>
            </a:r>
          </a:p>
          <a:p>
            <a:pPr lvl="2"/>
            <a:r>
              <a:rPr lang="en-US" dirty="0"/>
              <a:t>You need a ghost/halo code?  No need to write	</a:t>
            </a:r>
          </a:p>
          <a:p>
            <a:pPr lvl="1"/>
            <a:r>
              <a:rPr lang="en-US" dirty="0"/>
              <a:t>Can easily compose parallel modes</a:t>
            </a:r>
          </a:p>
          <a:p>
            <a:pPr lvl="2"/>
            <a:r>
              <a:rPr lang="en-US" dirty="0"/>
              <a:t>Message Passing and Task Parallelism</a:t>
            </a:r>
          </a:p>
          <a:p>
            <a:pPr marL="457200" lvl="1" indent="0">
              <a:buNone/>
            </a:pPr>
            <a:endParaRPr lang="en-US" dirty="0"/>
          </a:p>
        </p:txBody>
      </p:sp>
    </p:spTree>
    <p:extLst>
      <p:ext uri="{BB962C8B-B14F-4D97-AF65-F5344CB8AC3E}">
        <p14:creationId xmlns:p14="http://schemas.microsoft.com/office/powerpoint/2010/main" val="376150304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A9F7CF-0B39-F74C-81C5-35CBA89C1F2F}"/>
              </a:ext>
            </a:extLst>
          </p:cNvPr>
          <p:cNvSpPr>
            <a:spLocks noGrp="1"/>
          </p:cNvSpPr>
          <p:nvPr>
            <p:ph type="title"/>
          </p:nvPr>
        </p:nvSpPr>
        <p:spPr/>
        <p:txBody>
          <a:bodyPr/>
          <a:lstStyle/>
          <a:p>
            <a:r>
              <a:rPr lang="en-US" dirty="0" err="1"/>
              <a:t>ImplicitGlobalGrid</a:t>
            </a:r>
            <a:endParaRPr lang="en-US" dirty="0"/>
          </a:p>
        </p:txBody>
      </p:sp>
      <p:sp>
        <p:nvSpPr>
          <p:cNvPr id="3" name="Content Placeholder 2">
            <a:extLst>
              <a:ext uri="{FF2B5EF4-FFF2-40B4-BE49-F238E27FC236}">
                <a16:creationId xmlns:a16="http://schemas.microsoft.com/office/drawing/2014/main" id="{20E4CF19-CD22-5A4A-A5D6-22A3A13853E2}"/>
              </a:ext>
            </a:extLst>
          </p:cNvPr>
          <p:cNvSpPr>
            <a:spLocks noGrp="1"/>
          </p:cNvSpPr>
          <p:nvPr>
            <p:ph idx="1"/>
          </p:nvPr>
        </p:nvSpPr>
        <p:spPr/>
        <p:txBody>
          <a:bodyPr/>
          <a:lstStyle/>
          <a:p>
            <a:r>
              <a:rPr lang="en-US" dirty="0"/>
              <a:t>Samuel </a:t>
            </a:r>
            <a:r>
              <a:rPr lang="en-US" dirty="0" err="1"/>
              <a:t>Omlin</a:t>
            </a:r>
            <a:r>
              <a:rPr lang="en-US" dirty="0"/>
              <a:t> &amp;  </a:t>
            </a:r>
            <a:r>
              <a:rPr lang="en-US" dirty="0" err="1"/>
              <a:t>Ludovic</a:t>
            </a:r>
            <a:r>
              <a:rPr lang="en-US" dirty="0"/>
              <a:t> </a:t>
            </a:r>
            <a:r>
              <a:rPr lang="en-US" dirty="0" err="1"/>
              <a:t>Räss</a:t>
            </a:r>
            <a:r>
              <a:rPr lang="en-US" dirty="0"/>
              <a:t> Swiss Computing Center</a:t>
            </a:r>
          </a:p>
          <a:p>
            <a:r>
              <a:rPr lang="en-US" dirty="0"/>
              <a:t>The most common HPC request: stencils &amp; halo/ghost cells</a:t>
            </a:r>
          </a:p>
          <a:p>
            <a:r>
              <a:rPr lang="en-US" dirty="0"/>
              <a:t>Made nearly trivial! </a:t>
            </a:r>
          </a:p>
          <a:p>
            <a:pPr marL="0" indent="0">
              <a:buNone/>
            </a:pPr>
            <a:endParaRPr lang="en-US" dirty="0"/>
          </a:p>
        </p:txBody>
      </p:sp>
      <p:pic>
        <p:nvPicPr>
          <p:cNvPr id="4" name="Picture 3">
            <a:extLst>
              <a:ext uri="{FF2B5EF4-FFF2-40B4-BE49-F238E27FC236}">
                <a16:creationId xmlns:a16="http://schemas.microsoft.com/office/drawing/2014/main" id="{A29D89DA-CAF8-7F4B-826F-8249BA4933AD}"/>
              </a:ext>
            </a:extLst>
          </p:cNvPr>
          <p:cNvPicPr>
            <a:picLocks noChangeAspect="1"/>
          </p:cNvPicPr>
          <p:nvPr/>
        </p:nvPicPr>
        <p:blipFill>
          <a:blip r:embed="rId4"/>
          <a:stretch>
            <a:fillRect/>
          </a:stretch>
        </p:blipFill>
        <p:spPr>
          <a:xfrm>
            <a:off x="6096000" y="168044"/>
            <a:ext cx="1349406" cy="1447800"/>
          </a:xfrm>
          <a:prstGeom prst="rect">
            <a:avLst/>
          </a:prstGeom>
        </p:spPr>
      </p:pic>
      <p:pic>
        <p:nvPicPr>
          <p:cNvPr id="5" name="Picture 4">
            <a:extLst>
              <a:ext uri="{FF2B5EF4-FFF2-40B4-BE49-F238E27FC236}">
                <a16:creationId xmlns:a16="http://schemas.microsoft.com/office/drawing/2014/main" id="{83D6D873-0C40-A44A-990D-357C28523363}"/>
              </a:ext>
            </a:extLst>
          </p:cNvPr>
          <p:cNvPicPr>
            <a:picLocks noChangeAspect="1"/>
          </p:cNvPicPr>
          <p:nvPr/>
        </p:nvPicPr>
        <p:blipFill>
          <a:blip r:embed="rId5"/>
          <a:stretch>
            <a:fillRect/>
          </a:stretch>
        </p:blipFill>
        <p:spPr>
          <a:xfrm>
            <a:off x="838200" y="3746377"/>
            <a:ext cx="4282769" cy="2888624"/>
          </a:xfrm>
          <a:prstGeom prst="rect">
            <a:avLst/>
          </a:prstGeom>
        </p:spPr>
      </p:pic>
      <p:sp>
        <p:nvSpPr>
          <p:cNvPr id="6" name="TextBox 5">
            <a:extLst>
              <a:ext uri="{FF2B5EF4-FFF2-40B4-BE49-F238E27FC236}">
                <a16:creationId xmlns:a16="http://schemas.microsoft.com/office/drawing/2014/main" id="{483053CA-0E65-F946-A038-56C8105DC802}"/>
              </a:ext>
            </a:extLst>
          </p:cNvPr>
          <p:cNvSpPr txBox="1"/>
          <p:nvPr/>
        </p:nvSpPr>
        <p:spPr>
          <a:xfrm>
            <a:off x="5193437" y="5892710"/>
            <a:ext cx="7167475" cy="1200329"/>
          </a:xfrm>
          <a:prstGeom prst="rect">
            <a:avLst/>
          </a:prstGeom>
          <a:noFill/>
        </p:spPr>
        <p:txBody>
          <a:bodyPr wrap="none" rtlCol="0">
            <a:spAutoFit/>
          </a:bodyPr>
          <a:lstStyle/>
          <a:p>
            <a:r>
              <a:rPr lang="en-US" dirty="0"/>
              <a:t>Hide communication:</a:t>
            </a:r>
          </a:p>
          <a:p>
            <a:pPr marL="285750" indent="-285750" fontAlgn="base">
              <a:buFont typeface="Arial" panose="020B0604020202020204" pitchFamily="34" charset="0"/>
              <a:buChar char="•"/>
            </a:pPr>
            <a:r>
              <a:rPr lang="en-US" dirty="0"/>
              <a:t>Compute boundary region and interior points on two different streams.</a:t>
            </a:r>
          </a:p>
          <a:p>
            <a:pPr marL="285750" indent="-285750" fontAlgn="base">
              <a:buFont typeface="Arial" panose="020B0604020202020204" pitchFamily="34" charset="0"/>
              <a:buChar char="•"/>
            </a:pPr>
            <a:r>
              <a:rPr lang="en-US" dirty="0"/>
              <a:t>As soon as boundary region has finished, start halo update</a:t>
            </a:r>
          </a:p>
          <a:p>
            <a:endParaRPr lang="en-US" dirty="0"/>
          </a:p>
        </p:txBody>
      </p:sp>
      <p:pic>
        <p:nvPicPr>
          <p:cNvPr id="9" name="FigHR_N_All_Small_kmuf_web.mov" descr="FigHR_N_All_Small_kmuf_web.mov">
            <a:hlinkClick r:id="" action="ppaction://media"/>
            <a:extLst>
              <a:ext uri="{FF2B5EF4-FFF2-40B4-BE49-F238E27FC236}">
                <a16:creationId xmlns:a16="http://schemas.microsoft.com/office/drawing/2014/main" id="{81D448F5-09A3-D347-A2F3-832D060E27BA}"/>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8777174" y="3401476"/>
            <a:ext cx="2100597" cy="1615844"/>
          </a:xfrm>
          <a:prstGeom prst="rect">
            <a:avLst/>
          </a:prstGeom>
        </p:spPr>
      </p:pic>
      <p:pic>
        <p:nvPicPr>
          <p:cNvPr id="10" name="Picture 9">
            <a:extLst>
              <a:ext uri="{FF2B5EF4-FFF2-40B4-BE49-F238E27FC236}">
                <a16:creationId xmlns:a16="http://schemas.microsoft.com/office/drawing/2014/main" id="{BE9E865F-34EA-2F4D-A9B5-4F7B1DC346DC}"/>
              </a:ext>
            </a:extLst>
          </p:cNvPr>
          <p:cNvPicPr>
            <a:picLocks noChangeAspect="1"/>
          </p:cNvPicPr>
          <p:nvPr/>
        </p:nvPicPr>
        <p:blipFill>
          <a:blip r:embed="rId7"/>
          <a:stretch>
            <a:fillRect/>
          </a:stretch>
        </p:blipFill>
        <p:spPr>
          <a:xfrm>
            <a:off x="8364982" y="5195113"/>
            <a:ext cx="3691892" cy="697597"/>
          </a:xfrm>
          <a:prstGeom prst="rect">
            <a:avLst/>
          </a:prstGeom>
        </p:spPr>
      </p:pic>
    </p:spTree>
    <p:extLst>
      <p:ext uri="{BB962C8B-B14F-4D97-AF65-F5344CB8AC3E}">
        <p14:creationId xmlns:p14="http://schemas.microsoft.com/office/powerpoint/2010/main" val="1768204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000"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E99D4D-4A5E-B34C-8BF7-FDA6F3E79725}"/>
              </a:ext>
            </a:extLst>
          </p:cNvPr>
          <p:cNvSpPr>
            <a:spLocks noGrp="1"/>
          </p:cNvSpPr>
          <p:nvPr>
            <p:ph type="title"/>
          </p:nvPr>
        </p:nvSpPr>
        <p:spPr>
          <a:xfrm>
            <a:off x="381739" y="194368"/>
            <a:ext cx="10963183" cy="1325563"/>
          </a:xfrm>
        </p:spPr>
        <p:txBody>
          <a:bodyPr/>
          <a:lstStyle/>
          <a:p>
            <a:r>
              <a:rPr lang="en-US" dirty="0"/>
              <a:t>Reported Results</a:t>
            </a:r>
            <a:br>
              <a:rPr lang="en-US" dirty="0"/>
            </a:br>
            <a:r>
              <a:rPr lang="en-US" sz="2400" dirty="0"/>
              <a:t> (</a:t>
            </a:r>
            <a:r>
              <a:rPr lang="en-US" sz="2400" dirty="0" err="1"/>
              <a:t>ImplicitGlobalGrid.jl</a:t>
            </a:r>
            <a:r>
              <a:rPr lang="en-US" sz="2400" dirty="0"/>
              <a:t> </a:t>
            </a:r>
            <a:r>
              <a:rPr lang="en-US" sz="2400" dirty="0" err="1"/>
              <a:t>github</a:t>
            </a:r>
            <a:r>
              <a:rPr lang="en-US" sz="2400" dirty="0"/>
              <a:t>)</a:t>
            </a:r>
          </a:p>
        </p:txBody>
      </p:sp>
      <p:pic>
        <p:nvPicPr>
          <p:cNvPr id="5122" name="Picture 2">
            <a:extLst>
              <a:ext uri="{FF2B5EF4-FFF2-40B4-BE49-F238E27FC236}">
                <a16:creationId xmlns:a16="http://schemas.microsoft.com/office/drawing/2014/main" id="{B8C756FD-2BC0-3A4D-8D0C-50A5C9612B4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576877"/>
            <a:ext cx="9064101" cy="508675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6B5D6FD2-891D-764E-8872-A637F85B0CD9}"/>
              </a:ext>
            </a:extLst>
          </p:cNvPr>
          <p:cNvPicPr>
            <a:picLocks noChangeAspect="1"/>
          </p:cNvPicPr>
          <p:nvPr/>
        </p:nvPicPr>
        <p:blipFill>
          <a:blip r:embed="rId3"/>
          <a:stretch>
            <a:fillRect/>
          </a:stretch>
        </p:blipFill>
        <p:spPr>
          <a:xfrm>
            <a:off x="9121128" y="4675450"/>
            <a:ext cx="1282700" cy="330200"/>
          </a:xfrm>
          <a:prstGeom prst="rect">
            <a:avLst/>
          </a:prstGeom>
        </p:spPr>
      </p:pic>
      <p:pic>
        <p:nvPicPr>
          <p:cNvPr id="5" name="Picture 4">
            <a:extLst>
              <a:ext uri="{FF2B5EF4-FFF2-40B4-BE49-F238E27FC236}">
                <a16:creationId xmlns:a16="http://schemas.microsoft.com/office/drawing/2014/main" id="{894F8CCD-5793-9C4B-BD60-1AC0D83FA048}"/>
              </a:ext>
            </a:extLst>
          </p:cNvPr>
          <p:cNvPicPr>
            <a:picLocks noChangeAspect="1"/>
          </p:cNvPicPr>
          <p:nvPr/>
        </p:nvPicPr>
        <p:blipFill>
          <a:blip r:embed="rId4"/>
          <a:stretch>
            <a:fillRect/>
          </a:stretch>
        </p:blipFill>
        <p:spPr>
          <a:xfrm>
            <a:off x="9178401" y="3713854"/>
            <a:ext cx="723900" cy="406400"/>
          </a:xfrm>
          <a:prstGeom prst="rect">
            <a:avLst/>
          </a:prstGeom>
        </p:spPr>
      </p:pic>
    </p:spTree>
    <p:extLst>
      <p:ext uri="{BB962C8B-B14F-4D97-AF65-F5344CB8AC3E}">
        <p14:creationId xmlns:p14="http://schemas.microsoft.com/office/powerpoint/2010/main" val="18378589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392D0A-7774-DE42-9539-2E3DE2914386}"/>
              </a:ext>
            </a:extLst>
          </p:cNvPr>
          <p:cNvSpPr>
            <a:spLocks noGrp="1"/>
          </p:cNvSpPr>
          <p:nvPr>
            <p:ph type="title"/>
          </p:nvPr>
        </p:nvSpPr>
        <p:spPr>
          <a:xfrm>
            <a:off x="774255" y="235894"/>
            <a:ext cx="10515600" cy="1325563"/>
          </a:xfrm>
        </p:spPr>
        <p:txBody>
          <a:bodyPr/>
          <a:lstStyle/>
          <a:p>
            <a:r>
              <a:rPr lang="en-US" dirty="0">
                <a:solidFill>
                  <a:srgbClr val="FF0000"/>
                </a:solidFill>
              </a:rPr>
              <a:t>Heterogeneity </a:t>
            </a:r>
            <a:r>
              <a:rPr lang="en-US" dirty="0"/>
              <a:t>Some may say …</a:t>
            </a:r>
            <a:endParaRPr lang="en-US" dirty="0">
              <a:solidFill>
                <a:srgbClr val="FF0000"/>
              </a:solidFill>
            </a:endParaRPr>
          </a:p>
        </p:txBody>
      </p:sp>
      <p:pic>
        <p:nvPicPr>
          <p:cNvPr id="4" name="Picture 3">
            <a:extLst>
              <a:ext uri="{FF2B5EF4-FFF2-40B4-BE49-F238E27FC236}">
                <a16:creationId xmlns:a16="http://schemas.microsoft.com/office/drawing/2014/main" id="{4662C452-F41A-E141-AFCB-50D4733FA72C}"/>
              </a:ext>
            </a:extLst>
          </p:cNvPr>
          <p:cNvPicPr>
            <a:picLocks noChangeAspect="1"/>
          </p:cNvPicPr>
          <p:nvPr/>
        </p:nvPicPr>
        <p:blipFill>
          <a:blip r:embed="rId2"/>
          <a:stretch>
            <a:fillRect/>
          </a:stretch>
        </p:blipFill>
        <p:spPr>
          <a:xfrm>
            <a:off x="902145" y="1453683"/>
            <a:ext cx="4051628" cy="5013271"/>
          </a:xfrm>
          <a:prstGeom prst="rect">
            <a:avLst/>
          </a:prstGeom>
          <a:ln>
            <a:noFill/>
          </a:ln>
          <a:effectLst>
            <a:outerShdw blurRad="292100" dist="139700" dir="2700000" algn="tl" rotWithShape="0">
              <a:srgbClr val="333333">
                <a:alpha val="65000"/>
              </a:srgbClr>
            </a:outerShdw>
          </a:effectLst>
        </p:spPr>
      </p:pic>
      <p:sp>
        <p:nvSpPr>
          <p:cNvPr id="6" name="Title 1">
            <a:extLst>
              <a:ext uri="{FF2B5EF4-FFF2-40B4-BE49-F238E27FC236}">
                <a16:creationId xmlns:a16="http://schemas.microsoft.com/office/drawing/2014/main" id="{9F0E6F55-8606-0F4A-8BE9-A908BC88A243}"/>
              </a:ext>
            </a:extLst>
          </p:cNvPr>
          <p:cNvSpPr txBox="1">
            <a:spLocks/>
          </p:cNvSpPr>
          <p:nvPr/>
        </p:nvSpPr>
        <p:spPr>
          <a:xfrm>
            <a:off x="5629303" y="2515499"/>
            <a:ext cx="5981433"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0" i="0" kern="1200">
                <a:solidFill>
                  <a:schemeClr val="tx1"/>
                </a:solidFill>
                <a:latin typeface="Lucida Grande" panose="020B0600040502020204" pitchFamily="34" charset="0"/>
                <a:ea typeface="+mj-ea"/>
                <a:cs typeface="Lucida Grande" panose="020B0600040502020204" pitchFamily="34" charset="0"/>
              </a:defRPr>
            </a:lvl1pPr>
          </a:lstStyle>
          <a:p>
            <a:pPr algn="ctr"/>
            <a:r>
              <a:rPr lang="en-US" dirty="0"/>
              <a:t>but what is usually</a:t>
            </a:r>
          </a:p>
          <a:p>
            <a:pPr algn="ctr"/>
            <a:r>
              <a:rPr lang="en-US" dirty="0"/>
              <a:t>meant by this?</a:t>
            </a:r>
          </a:p>
        </p:txBody>
      </p:sp>
      <p:sp>
        <p:nvSpPr>
          <p:cNvPr id="3" name="Rectangle 2">
            <a:extLst>
              <a:ext uri="{FF2B5EF4-FFF2-40B4-BE49-F238E27FC236}">
                <a16:creationId xmlns:a16="http://schemas.microsoft.com/office/drawing/2014/main" id="{3EE97408-9630-9149-9EDF-4237448E67AB}"/>
              </a:ext>
            </a:extLst>
          </p:cNvPr>
          <p:cNvSpPr/>
          <p:nvPr/>
        </p:nvSpPr>
        <p:spPr>
          <a:xfrm>
            <a:off x="6413293" y="4137873"/>
            <a:ext cx="4413452" cy="584775"/>
          </a:xfrm>
          <a:prstGeom prst="rect">
            <a:avLst/>
          </a:prstGeom>
        </p:spPr>
        <p:txBody>
          <a:bodyPr wrap="none">
            <a:spAutoFit/>
          </a:bodyPr>
          <a:lstStyle/>
          <a:p>
            <a:r>
              <a:rPr lang="en-US" sz="3200" dirty="0">
                <a:solidFill>
                  <a:srgbClr val="FF0000"/>
                </a:solidFill>
              </a:rPr>
              <a:t>Of course Performance!!!</a:t>
            </a:r>
            <a:endParaRPr lang="en-US" sz="3200" dirty="0"/>
          </a:p>
        </p:txBody>
      </p:sp>
    </p:spTree>
    <p:extLst>
      <p:ext uri="{BB962C8B-B14F-4D97-AF65-F5344CB8AC3E}">
        <p14:creationId xmlns:p14="http://schemas.microsoft.com/office/powerpoint/2010/main" val="107465980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247243-DC2F-874D-9C15-5039429DB5C7}"/>
              </a:ext>
            </a:extLst>
          </p:cNvPr>
          <p:cNvSpPr>
            <a:spLocks noGrp="1"/>
          </p:cNvSpPr>
          <p:nvPr>
            <p:ph type="title"/>
          </p:nvPr>
        </p:nvSpPr>
        <p:spPr/>
        <p:txBody>
          <a:bodyPr/>
          <a:lstStyle/>
          <a:p>
            <a:r>
              <a:rPr lang="en-US" dirty="0"/>
              <a:t>Demos: Take home message</a:t>
            </a:r>
          </a:p>
        </p:txBody>
      </p:sp>
      <p:sp>
        <p:nvSpPr>
          <p:cNvPr id="3" name="Content Placeholder 2">
            <a:extLst>
              <a:ext uri="{FF2B5EF4-FFF2-40B4-BE49-F238E27FC236}">
                <a16:creationId xmlns:a16="http://schemas.microsoft.com/office/drawing/2014/main" id="{BA0DB39E-B4AC-5D4C-A032-B340877FAF16}"/>
              </a:ext>
            </a:extLst>
          </p:cNvPr>
          <p:cNvSpPr>
            <a:spLocks noGrp="1"/>
          </p:cNvSpPr>
          <p:nvPr>
            <p:ph idx="1"/>
          </p:nvPr>
        </p:nvSpPr>
        <p:spPr/>
        <p:txBody>
          <a:bodyPr/>
          <a:lstStyle/>
          <a:p>
            <a:r>
              <a:rPr lang="en-US" dirty="0"/>
              <a:t>You have a C/MPI or Fortran/MPI? No need to rewrite!</a:t>
            </a:r>
          </a:p>
          <a:p>
            <a:r>
              <a:rPr lang="en-US" dirty="0"/>
              <a:t>You need a ghost / halo code? No need to rewrite!</a:t>
            </a:r>
          </a:p>
          <a:p>
            <a:r>
              <a:rPr lang="en-US" dirty="0"/>
              <a:t>You want to compose different parallel modes? Easy!</a:t>
            </a:r>
          </a:p>
        </p:txBody>
      </p:sp>
      <p:sp>
        <p:nvSpPr>
          <p:cNvPr id="4" name="Text Placeholder 2">
            <a:extLst>
              <a:ext uri="{FF2B5EF4-FFF2-40B4-BE49-F238E27FC236}">
                <a16:creationId xmlns:a16="http://schemas.microsoft.com/office/drawing/2014/main" id="{BA09D72E-356C-EA46-B591-9BB6526FC066}"/>
              </a:ext>
            </a:extLst>
          </p:cNvPr>
          <p:cNvSpPr txBox="1">
            <a:spLocks/>
          </p:cNvSpPr>
          <p:nvPr/>
        </p:nvSpPr>
        <p:spPr>
          <a:xfrm>
            <a:off x="1766789" y="4225110"/>
            <a:ext cx="8658422" cy="1200330"/>
          </a:xfrm>
          <a:prstGeom prst="rect">
            <a:avLst/>
          </a:prstGeom>
          <a:solidFill>
            <a:schemeClr val="bg2"/>
          </a:solidFill>
          <a:effectLst>
            <a:outerShdw blurRad="50800" dist="38100" dir="5400000" algn="t" rotWithShape="0">
              <a:prstClr val="black">
                <a:alpha val="40000"/>
              </a:prstClr>
            </a:outerShdw>
          </a:effectLst>
        </p:spPr>
        <p:txBody>
          <a:bodyPr spcFirstLastPara="1" vert="horz" wrap="square" lIns="91425" tIns="91425" rIns="91425" bIns="91425" rtlCol="0" anchor="t" anchorCtr="0">
            <a:normAutofit lnSpcReduction="10000"/>
          </a:bodyPr>
          <a:lstStyle>
            <a:lvl1pPr marL="609585" lvl="0" indent="-457189" algn="l" defTabSz="914400" rtl="0" eaLnBrk="1" latinLnBrk="0" hangingPunct="1">
              <a:lnSpc>
                <a:spcPct val="90000"/>
              </a:lnSpc>
              <a:spcBef>
                <a:spcPts val="0"/>
              </a:spcBef>
              <a:spcAft>
                <a:spcPts val="0"/>
              </a:spcAft>
              <a:buSzPts val="1800"/>
              <a:buFont typeface="Arial" panose="020B0604020202020204" pitchFamily="34" charset="0"/>
              <a:buChar char="●"/>
              <a:defRPr sz="2800" b="0" i="0" kern="1200">
                <a:solidFill>
                  <a:schemeClr val="tx1"/>
                </a:solidFill>
                <a:latin typeface="Lucida Grande" panose="020B0600040502020204" pitchFamily="34" charset="0"/>
                <a:ea typeface="+mn-ea"/>
                <a:cs typeface="Lucida Grande" panose="020B0600040502020204" pitchFamily="34" charset="0"/>
              </a:defRPr>
            </a:lvl1pPr>
            <a:lvl2pPr marL="1219170" lvl="1" indent="-423323" algn="l" defTabSz="914400" rtl="0" eaLnBrk="1" latinLnBrk="0" hangingPunct="1">
              <a:lnSpc>
                <a:spcPct val="90000"/>
              </a:lnSpc>
              <a:spcBef>
                <a:spcPts val="2133"/>
              </a:spcBef>
              <a:spcAft>
                <a:spcPts val="0"/>
              </a:spcAft>
              <a:buSzPts val="1400"/>
              <a:buFont typeface="Arial" panose="020B0604020202020204" pitchFamily="34" charset="0"/>
              <a:buChar char="○"/>
              <a:defRPr sz="2400" b="0" i="0" kern="1200">
                <a:solidFill>
                  <a:schemeClr val="tx1"/>
                </a:solidFill>
                <a:latin typeface="Lucida Grande" panose="020B0600040502020204" pitchFamily="34" charset="0"/>
                <a:ea typeface="+mn-ea"/>
                <a:cs typeface="Lucida Grande" panose="020B0600040502020204" pitchFamily="34" charset="0"/>
              </a:defRPr>
            </a:lvl2pPr>
            <a:lvl3pPr marL="1828754" lvl="2" indent="-423323" algn="l" defTabSz="914400" rtl="0" eaLnBrk="1" latinLnBrk="0" hangingPunct="1">
              <a:lnSpc>
                <a:spcPct val="90000"/>
              </a:lnSpc>
              <a:spcBef>
                <a:spcPts val="2133"/>
              </a:spcBef>
              <a:spcAft>
                <a:spcPts val="0"/>
              </a:spcAft>
              <a:buSzPts val="1400"/>
              <a:buFont typeface="Arial" panose="020B0604020202020204" pitchFamily="34" charset="0"/>
              <a:buChar char="■"/>
              <a:defRPr sz="2000" b="0" i="0" kern="1200">
                <a:solidFill>
                  <a:schemeClr val="tx1"/>
                </a:solidFill>
                <a:latin typeface="Lucida Grande" panose="020B0600040502020204" pitchFamily="34" charset="0"/>
                <a:ea typeface="+mn-ea"/>
                <a:cs typeface="Lucida Grande" panose="020B0600040502020204" pitchFamily="34" charset="0"/>
              </a:defRPr>
            </a:lvl3pPr>
            <a:lvl4pPr marL="2438339" lvl="3" indent="-423323" algn="l" defTabSz="914400" rtl="0" eaLnBrk="1" latinLnBrk="0" hangingPunct="1">
              <a:lnSpc>
                <a:spcPct val="90000"/>
              </a:lnSpc>
              <a:spcBef>
                <a:spcPts val="2133"/>
              </a:spcBef>
              <a:spcAft>
                <a:spcPts val="0"/>
              </a:spcAft>
              <a:buSzPts val="1400"/>
              <a:buFont typeface="Arial" panose="020B0604020202020204" pitchFamily="34" charset="0"/>
              <a:buChar char="●"/>
              <a:defRPr sz="1800" b="0" i="0" kern="1200">
                <a:solidFill>
                  <a:schemeClr val="tx1"/>
                </a:solidFill>
                <a:latin typeface="Lucida Grande" panose="020B0600040502020204" pitchFamily="34" charset="0"/>
                <a:ea typeface="+mn-ea"/>
                <a:cs typeface="Lucida Grande" panose="020B0600040502020204" pitchFamily="34" charset="0"/>
              </a:defRPr>
            </a:lvl4pPr>
            <a:lvl5pPr marL="3047924" lvl="4" indent="-423323" algn="l" defTabSz="914400" rtl="0" eaLnBrk="1" latinLnBrk="0" hangingPunct="1">
              <a:lnSpc>
                <a:spcPct val="90000"/>
              </a:lnSpc>
              <a:spcBef>
                <a:spcPts val="2133"/>
              </a:spcBef>
              <a:spcAft>
                <a:spcPts val="0"/>
              </a:spcAft>
              <a:buSzPts val="1400"/>
              <a:buFont typeface="Arial" panose="020B0604020202020204" pitchFamily="34" charset="0"/>
              <a:buChar char="○"/>
              <a:defRPr sz="1800" b="0" i="0" kern="1200">
                <a:solidFill>
                  <a:schemeClr val="tx1"/>
                </a:solidFill>
                <a:latin typeface="Lucida Grande" panose="020B0600040502020204" pitchFamily="34" charset="0"/>
                <a:ea typeface="+mn-ea"/>
                <a:cs typeface="Lucida Grande" panose="020B0600040502020204" pitchFamily="34" charset="0"/>
              </a:defRPr>
            </a:lvl5pPr>
            <a:lvl6pPr marL="3657509" lvl="5" indent="-423323" algn="l" defTabSz="914400" rtl="0" eaLnBrk="1" latinLnBrk="0" hangingPunct="1">
              <a:lnSpc>
                <a:spcPct val="90000"/>
              </a:lnSpc>
              <a:spcBef>
                <a:spcPts val="2133"/>
              </a:spcBef>
              <a:spcAft>
                <a:spcPts val="0"/>
              </a:spcAft>
              <a:buSzPts val="1400"/>
              <a:buFont typeface="Arial" panose="020B0604020202020204" pitchFamily="34" charset="0"/>
              <a:buChar char="■"/>
              <a:defRPr sz="1800" kern="1200">
                <a:solidFill>
                  <a:schemeClr val="tx1"/>
                </a:solidFill>
                <a:latin typeface="+mn-lt"/>
                <a:ea typeface="+mn-ea"/>
                <a:cs typeface="+mn-cs"/>
              </a:defRPr>
            </a:lvl6pPr>
            <a:lvl7pPr marL="4267093" lvl="6" indent="-423323" algn="l" defTabSz="914400" rtl="0" eaLnBrk="1" latinLnBrk="0" hangingPunct="1">
              <a:lnSpc>
                <a:spcPct val="90000"/>
              </a:lnSpc>
              <a:spcBef>
                <a:spcPts val="2133"/>
              </a:spcBef>
              <a:spcAft>
                <a:spcPts val="0"/>
              </a:spcAft>
              <a:buSzPts val="1400"/>
              <a:buFont typeface="Arial" panose="020B0604020202020204" pitchFamily="34" charset="0"/>
              <a:buChar char="●"/>
              <a:defRPr sz="1800" kern="1200">
                <a:solidFill>
                  <a:schemeClr val="tx1"/>
                </a:solidFill>
                <a:latin typeface="+mn-lt"/>
                <a:ea typeface="+mn-ea"/>
                <a:cs typeface="+mn-cs"/>
              </a:defRPr>
            </a:lvl7pPr>
            <a:lvl8pPr marL="4876678" lvl="7" indent="-423323" algn="l" defTabSz="914400" rtl="0" eaLnBrk="1" latinLnBrk="0" hangingPunct="1">
              <a:lnSpc>
                <a:spcPct val="90000"/>
              </a:lnSpc>
              <a:spcBef>
                <a:spcPts val="2133"/>
              </a:spcBef>
              <a:spcAft>
                <a:spcPts val="0"/>
              </a:spcAft>
              <a:buSzPts val="1400"/>
              <a:buFont typeface="Arial" panose="020B0604020202020204" pitchFamily="34" charset="0"/>
              <a:buChar char="○"/>
              <a:defRPr sz="1800" kern="1200">
                <a:solidFill>
                  <a:schemeClr val="tx1"/>
                </a:solidFill>
                <a:latin typeface="+mn-lt"/>
                <a:ea typeface="+mn-ea"/>
                <a:cs typeface="+mn-cs"/>
              </a:defRPr>
            </a:lvl8pPr>
            <a:lvl9pPr marL="5486263" lvl="8" indent="-423323" algn="l" defTabSz="914400" rtl="0" eaLnBrk="1" latinLnBrk="0" hangingPunct="1">
              <a:lnSpc>
                <a:spcPct val="90000"/>
              </a:lnSpc>
              <a:spcBef>
                <a:spcPts val="2133"/>
              </a:spcBef>
              <a:spcAft>
                <a:spcPts val="2133"/>
              </a:spcAft>
              <a:buSzPts val="1400"/>
              <a:buFont typeface="Arial" panose="020B0604020202020204" pitchFamily="34" charset="0"/>
              <a:buChar char="■"/>
              <a:defRPr sz="1800" kern="1200">
                <a:solidFill>
                  <a:schemeClr val="tx1"/>
                </a:solidFill>
                <a:latin typeface="+mn-lt"/>
                <a:ea typeface="+mn-ea"/>
                <a:cs typeface="+mn-cs"/>
              </a:defRPr>
            </a:lvl9pPr>
          </a:lstStyle>
          <a:p>
            <a:pPr marL="152396" indent="0" algn="ctr">
              <a:lnSpc>
                <a:spcPct val="110000"/>
              </a:lnSpc>
              <a:buNone/>
            </a:pPr>
            <a:r>
              <a:rPr lang="en-US" sz="3200" dirty="0">
                <a:solidFill>
                  <a:srgbClr val="FF0000"/>
                </a:solidFill>
              </a:rPr>
              <a:t>No re-inventing the wheel – Build upon solid foundations</a:t>
            </a:r>
          </a:p>
        </p:txBody>
      </p:sp>
    </p:spTree>
    <p:extLst>
      <p:ext uri="{BB962C8B-B14F-4D97-AF65-F5344CB8AC3E}">
        <p14:creationId xmlns:p14="http://schemas.microsoft.com/office/powerpoint/2010/main" val="70902460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Diagram 8">
            <a:extLst>
              <a:ext uri="{FF2B5EF4-FFF2-40B4-BE49-F238E27FC236}">
                <a16:creationId xmlns:a16="http://schemas.microsoft.com/office/drawing/2014/main" id="{743BA55C-BD52-F843-9728-7DA0734C7224}"/>
              </a:ext>
            </a:extLst>
          </p:cNvPr>
          <p:cNvGraphicFramePr/>
          <p:nvPr>
            <p:extLst>
              <p:ext uri="{D42A27DB-BD31-4B8C-83A1-F6EECF244321}">
                <p14:modId xmlns:p14="http://schemas.microsoft.com/office/powerpoint/2010/main" val="922621510"/>
              </p:ext>
            </p:extLst>
          </p:nvPr>
        </p:nvGraphicFramePr>
        <p:xfrm>
          <a:off x="-2681057" y="96440"/>
          <a:ext cx="12437269" cy="666511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Picture 3">
            <a:extLst>
              <a:ext uri="{FF2B5EF4-FFF2-40B4-BE49-F238E27FC236}">
                <a16:creationId xmlns:a16="http://schemas.microsoft.com/office/drawing/2014/main" id="{BF935782-7D20-3B4A-B89C-46D99E21B096}"/>
              </a:ext>
            </a:extLst>
          </p:cNvPr>
          <p:cNvPicPr>
            <a:picLocks noChangeAspect="1"/>
          </p:cNvPicPr>
          <p:nvPr/>
        </p:nvPicPr>
        <p:blipFill>
          <a:blip r:embed="rId7"/>
          <a:stretch>
            <a:fillRect/>
          </a:stretch>
        </p:blipFill>
        <p:spPr>
          <a:xfrm>
            <a:off x="2439799" y="2165761"/>
            <a:ext cx="2195555" cy="2195555"/>
          </a:xfrm>
          <a:prstGeom prst="rect">
            <a:avLst/>
          </a:prstGeom>
        </p:spPr>
      </p:pic>
      <p:sp>
        <p:nvSpPr>
          <p:cNvPr id="5" name="Title 1">
            <a:extLst>
              <a:ext uri="{FF2B5EF4-FFF2-40B4-BE49-F238E27FC236}">
                <a16:creationId xmlns:a16="http://schemas.microsoft.com/office/drawing/2014/main" id="{C4D722E8-9936-7D41-8879-A66E9B2CC344}"/>
              </a:ext>
            </a:extLst>
          </p:cNvPr>
          <p:cNvSpPr txBox="1">
            <a:spLocks/>
          </p:cNvSpPr>
          <p:nvPr/>
        </p:nvSpPr>
        <p:spPr>
          <a:xfrm>
            <a:off x="6696807" y="2358140"/>
            <a:ext cx="5190393" cy="200317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0" i="0" kern="1200">
                <a:solidFill>
                  <a:schemeClr val="tx1"/>
                </a:solidFill>
                <a:latin typeface="Lucida Grande" panose="020B0600040502020204" pitchFamily="34" charset="0"/>
                <a:ea typeface="+mj-ea"/>
                <a:cs typeface="Lucida Grande" panose="020B0600040502020204" pitchFamily="34" charset="0"/>
              </a:defRPr>
            </a:lvl1pPr>
          </a:lstStyle>
          <a:p>
            <a:pPr algn="ctr"/>
            <a:r>
              <a:rPr lang="en-US" dirty="0"/>
              <a:t>Solving Big Challenges in our times</a:t>
            </a:r>
          </a:p>
        </p:txBody>
      </p:sp>
    </p:spTree>
    <p:extLst>
      <p:ext uri="{BB962C8B-B14F-4D97-AF65-F5344CB8AC3E}">
        <p14:creationId xmlns:p14="http://schemas.microsoft.com/office/powerpoint/2010/main" val="260431914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029"/>
        <p:cNvGrpSpPr/>
        <p:nvPr/>
      </p:nvGrpSpPr>
      <p:grpSpPr>
        <a:xfrm>
          <a:off x="0" y="0"/>
          <a:ext cx="0" cy="0"/>
          <a:chOff x="0" y="0"/>
          <a:chExt cx="0" cy="0"/>
        </a:xfrm>
      </p:grpSpPr>
      <p:pic>
        <p:nvPicPr>
          <p:cNvPr id="1030" name="Google Shape;1030;p110"/>
          <p:cNvPicPr preferRelativeResize="0"/>
          <p:nvPr/>
        </p:nvPicPr>
        <p:blipFill rotWithShape="1">
          <a:blip r:embed="rId3">
            <a:alphaModFix/>
          </a:blip>
          <a:srcRect/>
          <a:stretch/>
        </p:blipFill>
        <p:spPr>
          <a:xfrm>
            <a:off x="1611297" y="663583"/>
            <a:ext cx="8447105" cy="5655573"/>
          </a:xfrm>
          <a:prstGeom prst="rect">
            <a:avLst/>
          </a:prstGeom>
          <a:noFill/>
          <a:ln>
            <a:noFill/>
          </a:ln>
        </p:spPr>
      </p:pic>
      <p:sp>
        <p:nvSpPr>
          <p:cNvPr id="1031" name="Google Shape;1031;p110"/>
          <p:cNvSpPr txBox="1"/>
          <p:nvPr/>
        </p:nvSpPr>
        <p:spPr>
          <a:xfrm>
            <a:off x="144379" y="-242987"/>
            <a:ext cx="11903243" cy="1166584"/>
          </a:xfrm>
          <a:prstGeom prst="rect">
            <a:avLst/>
          </a:prstGeom>
          <a:noFill/>
          <a:ln>
            <a:noFill/>
          </a:ln>
        </p:spPr>
        <p:txBody>
          <a:bodyPr spcFirstLastPara="1" wrap="square" lIns="91433" tIns="45700" rIns="91433" bIns="45700" anchor="ctr" anchorCtr="0">
            <a:normAutofit fontScale="97500"/>
          </a:bodyPr>
          <a:lstStyle/>
          <a:p>
            <a:pPr>
              <a:buClr>
                <a:srgbClr val="900F28"/>
              </a:buClr>
              <a:buSzPct val="100000"/>
            </a:pPr>
            <a:r>
              <a:rPr lang="en-GB" sz="4000" b="1">
                <a:solidFill>
                  <a:srgbClr val="900F28"/>
                </a:solidFill>
                <a:latin typeface="Helvetica Neue"/>
                <a:ea typeface="Helvetica Neue"/>
                <a:cs typeface="Helvetica Neue"/>
                <a:sym typeface="Helvetica Neue"/>
              </a:rPr>
              <a:t>“DFTK.jl”</a:t>
            </a:r>
            <a:endParaRPr sz="1467"/>
          </a:p>
        </p:txBody>
      </p:sp>
      <p:pic>
        <p:nvPicPr>
          <p:cNvPr id="1032" name="Google Shape;1032;p110"/>
          <p:cNvPicPr preferRelativeResize="0"/>
          <p:nvPr/>
        </p:nvPicPr>
        <p:blipFill rotWithShape="1">
          <a:blip r:embed="rId4">
            <a:alphaModFix/>
          </a:blip>
          <a:srcRect/>
          <a:stretch/>
        </p:blipFill>
        <p:spPr>
          <a:xfrm>
            <a:off x="0" y="70674"/>
            <a:ext cx="12192000" cy="6716653"/>
          </a:xfrm>
          <a:prstGeom prst="rect">
            <a:avLst/>
          </a:prstGeom>
          <a:noFill/>
          <a:ln>
            <a:noFill/>
          </a:ln>
        </p:spPr>
      </p:pic>
      <p:sp>
        <p:nvSpPr>
          <p:cNvPr id="1033" name="Google Shape;1033;p110"/>
          <p:cNvSpPr txBox="1">
            <a:spLocks noGrp="1"/>
          </p:cNvSpPr>
          <p:nvPr>
            <p:ph type="sldNum" idx="12"/>
          </p:nvPr>
        </p:nvSpPr>
        <p:spPr>
          <a:xfrm>
            <a:off x="11366733" y="6506642"/>
            <a:ext cx="318993" cy="228028"/>
          </a:xfrm>
          <a:prstGeom prst="rect">
            <a:avLst/>
          </a:prstGeom>
          <a:noFill/>
          <a:ln>
            <a:noFill/>
          </a:ln>
        </p:spPr>
        <p:txBody>
          <a:bodyPr spcFirstLastPara="1" vert="horz" wrap="square" lIns="91433" tIns="45700" rIns="91433" bIns="45700" rtlCol="0" anchor="ctr" anchorCtr="0">
            <a:noAutofit/>
          </a:bodyPr>
          <a:lstStyle/>
          <a:p>
            <a:fld id="{00000000-1234-1234-1234-123412341234}" type="slidenum">
              <a:rPr lang="en-GB"/>
              <a:pPr/>
              <a:t>42</a:t>
            </a:fld>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061"/>
        <p:cNvGrpSpPr/>
        <p:nvPr/>
      </p:nvGrpSpPr>
      <p:grpSpPr>
        <a:xfrm>
          <a:off x="0" y="0"/>
          <a:ext cx="0" cy="0"/>
          <a:chOff x="0" y="0"/>
          <a:chExt cx="0" cy="0"/>
        </a:xfrm>
      </p:grpSpPr>
      <p:sp>
        <p:nvSpPr>
          <p:cNvPr id="1062" name="Google Shape;1062;p114"/>
          <p:cNvSpPr/>
          <p:nvPr/>
        </p:nvSpPr>
        <p:spPr>
          <a:xfrm>
            <a:off x="5110748" y="3032301"/>
            <a:ext cx="1603513" cy="1188367"/>
          </a:xfrm>
          <a:prstGeom prst="rect">
            <a:avLst/>
          </a:prstGeom>
          <a:solidFill>
            <a:srgbClr val="F2DADA"/>
          </a:solidFill>
          <a:ln w="25400" cap="flat" cmpd="sng">
            <a:solidFill>
              <a:srgbClr val="7F7F7F"/>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33" tIns="45700" rIns="91433" bIns="45700" anchor="ctr" anchorCtr="0">
            <a:noAutofit/>
          </a:bodyPr>
          <a:lstStyle/>
          <a:p>
            <a:pPr algn="ctr"/>
            <a:endParaRPr sz="1867">
              <a:solidFill>
                <a:schemeClr val="lt1"/>
              </a:solidFill>
              <a:latin typeface="Calibri"/>
              <a:ea typeface="Calibri"/>
              <a:cs typeface="Calibri"/>
              <a:sym typeface="Calibri"/>
            </a:endParaRPr>
          </a:p>
        </p:txBody>
      </p:sp>
      <p:sp>
        <p:nvSpPr>
          <p:cNvPr id="1063" name="Google Shape;1063;p114"/>
          <p:cNvSpPr/>
          <p:nvPr/>
        </p:nvSpPr>
        <p:spPr>
          <a:xfrm>
            <a:off x="6965317" y="2956636"/>
            <a:ext cx="2121015" cy="1338149"/>
          </a:xfrm>
          <a:prstGeom prst="ellipse">
            <a:avLst/>
          </a:prstGeom>
          <a:solidFill>
            <a:srgbClr val="F6F5EE"/>
          </a:solidFill>
          <a:ln w="9525" cap="flat" cmpd="sng">
            <a:solidFill>
              <a:srgbClr val="C00000"/>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33" tIns="45700" rIns="91433" bIns="45700" anchor="ctr" anchorCtr="0">
            <a:noAutofit/>
          </a:bodyPr>
          <a:lstStyle/>
          <a:p>
            <a:pPr algn="ctr"/>
            <a:endParaRPr sz="1867" b="1">
              <a:solidFill>
                <a:srgbClr val="C00000"/>
              </a:solidFill>
              <a:latin typeface="Helvetica Neue"/>
              <a:ea typeface="Helvetica Neue"/>
              <a:cs typeface="Helvetica Neue"/>
              <a:sym typeface="Helvetica Neue"/>
            </a:endParaRPr>
          </a:p>
        </p:txBody>
      </p:sp>
      <p:sp>
        <p:nvSpPr>
          <p:cNvPr id="1064" name="Google Shape;1064;p114"/>
          <p:cNvSpPr/>
          <p:nvPr/>
        </p:nvSpPr>
        <p:spPr>
          <a:xfrm>
            <a:off x="2722859" y="2956636"/>
            <a:ext cx="2121015" cy="1338149"/>
          </a:xfrm>
          <a:prstGeom prst="ellipse">
            <a:avLst/>
          </a:prstGeom>
          <a:solidFill>
            <a:srgbClr val="F6F5EE"/>
          </a:solidFill>
          <a:ln w="9525" cap="flat" cmpd="sng">
            <a:solidFill>
              <a:srgbClr val="C00000"/>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33" tIns="45700" rIns="91433" bIns="45700" anchor="ctr" anchorCtr="0">
            <a:noAutofit/>
          </a:bodyPr>
          <a:lstStyle/>
          <a:p>
            <a:pPr algn="ctr"/>
            <a:endParaRPr sz="1867" b="1">
              <a:solidFill>
                <a:srgbClr val="C00000"/>
              </a:solidFill>
              <a:latin typeface="Helvetica Neue"/>
              <a:ea typeface="Helvetica Neue"/>
              <a:cs typeface="Helvetica Neue"/>
              <a:sym typeface="Helvetica Neue"/>
            </a:endParaRPr>
          </a:p>
        </p:txBody>
      </p:sp>
      <p:sp>
        <p:nvSpPr>
          <p:cNvPr id="1065" name="Google Shape;1065;p114"/>
          <p:cNvSpPr txBox="1">
            <a:spLocks noGrp="1"/>
          </p:cNvSpPr>
          <p:nvPr>
            <p:ph type="title"/>
          </p:nvPr>
        </p:nvSpPr>
        <p:spPr>
          <a:xfrm>
            <a:off x="144379" y="164348"/>
            <a:ext cx="11903243" cy="605672"/>
          </a:xfrm>
          <a:prstGeom prst="rect">
            <a:avLst/>
          </a:prstGeom>
          <a:noFill/>
          <a:ln>
            <a:noFill/>
          </a:ln>
        </p:spPr>
        <p:txBody>
          <a:bodyPr spcFirstLastPara="1" vert="horz" wrap="square" lIns="91433" tIns="45700" rIns="91433" bIns="45700" rtlCol="0" anchor="ctr" anchorCtr="0">
            <a:normAutofit fontScale="90000"/>
          </a:bodyPr>
          <a:lstStyle/>
          <a:p>
            <a:pPr>
              <a:spcBef>
                <a:spcPts val="0"/>
              </a:spcBef>
              <a:buClr>
                <a:srgbClr val="900F28"/>
              </a:buClr>
              <a:buSzPct val="100000"/>
            </a:pPr>
            <a:r>
              <a:rPr lang="en-GB"/>
              <a:t>Computing derivatives: Enzyme</a:t>
            </a:r>
            <a:r>
              <a:rPr lang="en-GB" sz="2267"/>
              <a:t> [MC20]</a:t>
            </a:r>
            <a:endParaRPr/>
          </a:p>
        </p:txBody>
      </p:sp>
      <p:sp>
        <p:nvSpPr>
          <p:cNvPr id="1066" name="Google Shape;1066;p114"/>
          <p:cNvSpPr txBox="1">
            <a:spLocks noGrp="1"/>
          </p:cNvSpPr>
          <p:nvPr>
            <p:ph type="body" idx="1"/>
          </p:nvPr>
        </p:nvSpPr>
        <p:spPr>
          <a:xfrm>
            <a:off x="469232" y="1129151"/>
            <a:ext cx="11253536" cy="568563"/>
          </a:xfrm>
          <a:prstGeom prst="rect">
            <a:avLst/>
          </a:prstGeom>
          <a:noFill/>
          <a:ln>
            <a:noFill/>
          </a:ln>
        </p:spPr>
        <p:txBody>
          <a:bodyPr spcFirstLastPara="1" vert="horz" wrap="square" lIns="91433" tIns="45700" rIns="91433" bIns="45700" rtlCol="0" anchor="t" anchorCtr="0">
            <a:normAutofit fontScale="92500"/>
          </a:bodyPr>
          <a:lstStyle/>
          <a:p>
            <a:pPr marL="0" indent="0">
              <a:spcBef>
                <a:spcPts val="0"/>
              </a:spcBef>
              <a:buClr>
                <a:schemeClr val="dk1"/>
              </a:buClr>
              <a:buSzPts val="2000"/>
              <a:buNone/>
            </a:pPr>
            <a:r>
              <a:rPr lang="en-GB"/>
              <a:t>Enzyme performs automatic differentiation (AD) </a:t>
            </a:r>
            <a:r>
              <a:rPr lang="en-GB">
                <a:solidFill>
                  <a:srgbClr val="800000"/>
                </a:solidFill>
              </a:rPr>
              <a:t>within</a:t>
            </a:r>
            <a:r>
              <a:rPr lang="en-GB"/>
              <a:t> the </a:t>
            </a:r>
            <a:r>
              <a:rPr lang="en-GB">
                <a:solidFill>
                  <a:srgbClr val="800000"/>
                </a:solidFill>
              </a:rPr>
              <a:t>compiler</a:t>
            </a:r>
            <a:r>
              <a:rPr lang="en-GB"/>
              <a:t>.</a:t>
            </a:r>
            <a:endParaRPr/>
          </a:p>
        </p:txBody>
      </p:sp>
      <p:sp>
        <p:nvSpPr>
          <p:cNvPr id="1067" name="Google Shape;1067;p114"/>
          <p:cNvSpPr txBox="1">
            <a:spLocks noGrp="1"/>
          </p:cNvSpPr>
          <p:nvPr>
            <p:ph type="sldNum" idx="12"/>
          </p:nvPr>
        </p:nvSpPr>
        <p:spPr>
          <a:xfrm>
            <a:off x="11058675" y="6492876"/>
            <a:ext cx="1047453" cy="365125"/>
          </a:xfrm>
          <a:prstGeom prst="rect">
            <a:avLst/>
          </a:prstGeom>
          <a:noFill/>
          <a:ln>
            <a:noFill/>
          </a:ln>
        </p:spPr>
        <p:txBody>
          <a:bodyPr spcFirstLastPara="1" vert="horz" wrap="square" lIns="91433" tIns="45700" rIns="91433" bIns="45700" rtlCol="0" anchor="ctr" anchorCtr="0">
            <a:noAutofit/>
          </a:bodyPr>
          <a:lstStyle/>
          <a:p>
            <a:fld id="{00000000-1234-1234-1234-123412341234}" type="slidenum">
              <a:rPr lang="en-GB"/>
              <a:pPr/>
              <a:t>43</a:t>
            </a:fld>
            <a:endParaRPr/>
          </a:p>
        </p:txBody>
      </p:sp>
      <p:pic>
        <p:nvPicPr>
          <p:cNvPr id="1068" name="Google Shape;1068;p114"/>
          <p:cNvPicPr preferRelativeResize="0"/>
          <p:nvPr/>
        </p:nvPicPr>
        <p:blipFill rotWithShape="1">
          <a:blip r:embed="rId3">
            <a:alphaModFix/>
          </a:blip>
          <a:srcRect/>
          <a:stretch/>
        </p:blipFill>
        <p:spPr>
          <a:xfrm>
            <a:off x="5520802" y="3171626"/>
            <a:ext cx="783401" cy="899132"/>
          </a:xfrm>
          <a:prstGeom prst="rect">
            <a:avLst/>
          </a:prstGeom>
          <a:noFill/>
          <a:ln>
            <a:noFill/>
          </a:ln>
        </p:spPr>
      </p:pic>
      <p:pic>
        <p:nvPicPr>
          <p:cNvPr id="1069" name="Google Shape;1069;p114"/>
          <p:cNvPicPr preferRelativeResize="0"/>
          <p:nvPr/>
        </p:nvPicPr>
        <p:blipFill rotWithShape="1">
          <a:blip r:embed="rId4">
            <a:alphaModFix/>
          </a:blip>
          <a:srcRect/>
          <a:stretch/>
        </p:blipFill>
        <p:spPr>
          <a:xfrm>
            <a:off x="3057779" y="3076568"/>
            <a:ext cx="1452331" cy="1089249"/>
          </a:xfrm>
          <a:prstGeom prst="rect">
            <a:avLst/>
          </a:prstGeom>
          <a:noFill/>
          <a:ln>
            <a:noFill/>
          </a:ln>
        </p:spPr>
      </p:pic>
      <p:sp>
        <p:nvSpPr>
          <p:cNvPr id="1070" name="Google Shape;1070;p114"/>
          <p:cNvSpPr txBox="1"/>
          <p:nvPr/>
        </p:nvSpPr>
        <p:spPr>
          <a:xfrm>
            <a:off x="3365463" y="4311366"/>
            <a:ext cx="835807" cy="400069"/>
          </a:xfrm>
          <a:prstGeom prst="rect">
            <a:avLst/>
          </a:prstGeom>
          <a:noFill/>
          <a:ln>
            <a:noFill/>
          </a:ln>
        </p:spPr>
        <p:txBody>
          <a:bodyPr spcFirstLastPara="1" wrap="square" lIns="91433" tIns="45700" rIns="91433" bIns="45700" anchor="t" anchorCtr="0">
            <a:spAutoFit/>
          </a:bodyPr>
          <a:lstStyle/>
          <a:p>
            <a:pPr algn="ctr"/>
            <a:r>
              <a:rPr lang="en-GB" sz="2000">
                <a:solidFill>
                  <a:srgbClr val="C00000"/>
                </a:solidFill>
                <a:latin typeface="Helvetica Neue"/>
                <a:ea typeface="Helvetica Neue"/>
                <a:cs typeface="Helvetica Neue"/>
                <a:sym typeface="Helvetica Neue"/>
              </a:rPr>
              <a:t>LLVM</a:t>
            </a:r>
            <a:endParaRPr sz="1467"/>
          </a:p>
        </p:txBody>
      </p:sp>
      <p:sp>
        <p:nvSpPr>
          <p:cNvPr id="1071" name="Google Shape;1071;p114"/>
          <p:cNvSpPr txBox="1"/>
          <p:nvPr/>
        </p:nvSpPr>
        <p:spPr>
          <a:xfrm>
            <a:off x="7607921" y="4294431"/>
            <a:ext cx="835807" cy="400069"/>
          </a:xfrm>
          <a:prstGeom prst="rect">
            <a:avLst/>
          </a:prstGeom>
          <a:noFill/>
          <a:ln>
            <a:noFill/>
          </a:ln>
        </p:spPr>
        <p:txBody>
          <a:bodyPr spcFirstLastPara="1" wrap="square" lIns="91433" tIns="45700" rIns="91433" bIns="45700" anchor="t" anchorCtr="0">
            <a:spAutoFit/>
          </a:bodyPr>
          <a:lstStyle/>
          <a:p>
            <a:pPr algn="ctr"/>
            <a:r>
              <a:rPr lang="en-GB" sz="2000">
                <a:solidFill>
                  <a:srgbClr val="C00000"/>
                </a:solidFill>
                <a:latin typeface="Helvetica Neue"/>
                <a:ea typeface="Helvetica Neue"/>
                <a:cs typeface="Helvetica Neue"/>
                <a:sym typeface="Helvetica Neue"/>
              </a:rPr>
              <a:t>LLVM</a:t>
            </a:r>
            <a:endParaRPr sz="1467"/>
          </a:p>
        </p:txBody>
      </p:sp>
      <p:sp>
        <p:nvSpPr>
          <p:cNvPr id="1072" name="Google Shape;1072;p114"/>
          <p:cNvSpPr txBox="1"/>
          <p:nvPr/>
        </p:nvSpPr>
        <p:spPr>
          <a:xfrm>
            <a:off x="5368760" y="4220667"/>
            <a:ext cx="1111203" cy="400069"/>
          </a:xfrm>
          <a:prstGeom prst="rect">
            <a:avLst/>
          </a:prstGeom>
          <a:noFill/>
          <a:ln>
            <a:noFill/>
          </a:ln>
        </p:spPr>
        <p:txBody>
          <a:bodyPr spcFirstLastPara="1" wrap="square" lIns="91433" tIns="45700" rIns="91433" bIns="45700" anchor="t" anchorCtr="0">
            <a:spAutoFit/>
          </a:bodyPr>
          <a:lstStyle/>
          <a:p>
            <a:pPr algn="ctr"/>
            <a:r>
              <a:rPr lang="en-GB" sz="2000">
                <a:solidFill>
                  <a:srgbClr val="C00000"/>
                </a:solidFill>
                <a:latin typeface="Helvetica Neue"/>
                <a:ea typeface="Helvetica Neue"/>
                <a:cs typeface="Helvetica Neue"/>
                <a:sym typeface="Helvetica Neue"/>
              </a:rPr>
              <a:t>Enzyme</a:t>
            </a:r>
            <a:endParaRPr sz="1467"/>
          </a:p>
        </p:txBody>
      </p:sp>
      <p:cxnSp>
        <p:nvCxnSpPr>
          <p:cNvPr id="1073" name="Google Shape;1073;p114"/>
          <p:cNvCxnSpPr>
            <a:stCxn id="1074" idx="3"/>
            <a:endCxn id="1064" idx="1"/>
          </p:cNvCxnSpPr>
          <p:nvPr/>
        </p:nvCxnSpPr>
        <p:spPr>
          <a:xfrm>
            <a:off x="1944765" y="2602192"/>
            <a:ext cx="1088800" cy="550400"/>
          </a:xfrm>
          <a:prstGeom prst="straightConnector1">
            <a:avLst/>
          </a:prstGeom>
          <a:noFill/>
          <a:ln w="41275" cap="flat" cmpd="sng">
            <a:solidFill>
              <a:srgbClr val="C00000"/>
            </a:solidFill>
            <a:prstDash val="solid"/>
            <a:round/>
            <a:headEnd type="none" w="sm" len="sm"/>
            <a:tailEnd type="triangle" w="med" len="med"/>
          </a:ln>
          <a:effectLst>
            <a:outerShdw blurRad="40000" dist="20000" dir="5400000" rotWithShape="0">
              <a:srgbClr val="000000">
                <a:alpha val="37647"/>
              </a:srgbClr>
            </a:outerShdw>
          </a:effectLst>
        </p:spPr>
      </p:cxnSp>
      <p:cxnSp>
        <p:nvCxnSpPr>
          <p:cNvPr id="1075" name="Google Shape;1075;p114"/>
          <p:cNvCxnSpPr>
            <a:stCxn id="1076" idx="3"/>
            <a:endCxn id="1064" idx="2"/>
          </p:cNvCxnSpPr>
          <p:nvPr/>
        </p:nvCxnSpPr>
        <p:spPr>
          <a:xfrm rot="10800000" flipH="1">
            <a:off x="1944765" y="3625683"/>
            <a:ext cx="778000" cy="800"/>
          </a:xfrm>
          <a:prstGeom prst="straightConnector1">
            <a:avLst/>
          </a:prstGeom>
          <a:noFill/>
          <a:ln w="41275" cap="flat" cmpd="sng">
            <a:solidFill>
              <a:srgbClr val="C00000"/>
            </a:solidFill>
            <a:prstDash val="solid"/>
            <a:round/>
            <a:headEnd type="none" w="sm" len="sm"/>
            <a:tailEnd type="triangle" w="med" len="med"/>
          </a:ln>
          <a:effectLst>
            <a:outerShdw blurRad="40000" dist="20000" dir="5400000" rotWithShape="0">
              <a:srgbClr val="000000">
                <a:alpha val="37647"/>
              </a:srgbClr>
            </a:outerShdw>
          </a:effectLst>
        </p:spPr>
      </p:cxnSp>
      <p:cxnSp>
        <p:nvCxnSpPr>
          <p:cNvPr id="1077" name="Google Shape;1077;p114"/>
          <p:cNvCxnSpPr>
            <a:stCxn id="1078" idx="3"/>
            <a:endCxn id="1064" idx="3"/>
          </p:cNvCxnSpPr>
          <p:nvPr/>
        </p:nvCxnSpPr>
        <p:spPr>
          <a:xfrm rot="10800000" flipH="1">
            <a:off x="1944765" y="4098916"/>
            <a:ext cx="1088800" cy="556000"/>
          </a:xfrm>
          <a:prstGeom prst="straightConnector1">
            <a:avLst/>
          </a:prstGeom>
          <a:noFill/>
          <a:ln w="41275" cap="flat" cmpd="sng">
            <a:solidFill>
              <a:srgbClr val="C00000"/>
            </a:solidFill>
            <a:prstDash val="solid"/>
            <a:round/>
            <a:headEnd type="none" w="sm" len="sm"/>
            <a:tailEnd type="triangle" w="med" len="med"/>
          </a:ln>
          <a:effectLst>
            <a:outerShdw blurRad="40000" dist="20000" dir="5400000" rotWithShape="0">
              <a:srgbClr val="000000">
                <a:alpha val="37647"/>
              </a:srgbClr>
            </a:outerShdw>
          </a:effectLst>
        </p:spPr>
      </p:cxnSp>
      <p:sp>
        <p:nvSpPr>
          <p:cNvPr id="1076" name="Google Shape;1076;p114"/>
          <p:cNvSpPr/>
          <p:nvPr/>
        </p:nvSpPr>
        <p:spPr>
          <a:xfrm>
            <a:off x="612261" y="3174055"/>
            <a:ext cx="1332505" cy="904855"/>
          </a:xfrm>
          <a:prstGeom prst="foldedCorner">
            <a:avLst>
              <a:gd name="adj" fmla="val 22807"/>
            </a:avLst>
          </a:prstGeom>
          <a:blipFill rotWithShape="1">
            <a:blip r:embed="rId5">
              <a:alphaModFix/>
            </a:blip>
            <a:tile tx="0" ty="0" sx="100000" sy="100000" flip="none" algn="tl"/>
          </a:blipFill>
          <a:ln w="9525" cap="flat" cmpd="sng">
            <a:solidFill>
              <a:srgbClr val="000000"/>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33" tIns="91433" rIns="91433" bIns="45700" anchor="t" anchorCtr="0">
            <a:noAutofit/>
          </a:bodyPr>
          <a:lstStyle/>
          <a:p>
            <a:pPr algn="ctr">
              <a:buClr>
                <a:schemeClr val="dk1"/>
              </a:buClr>
              <a:buSzPts val="1800"/>
            </a:pPr>
            <a:endParaRPr sz="2400">
              <a:solidFill>
                <a:srgbClr val="000000"/>
              </a:solidFill>
              <a:latin typeface="Helvetica Neue Light"/>
              <a:ea typeface="Helvetica Neue Light"/>
              <a:cs typeface="Helvetica Neue Light"/>
              <a:sym typeface="Helvetica Neue Light"/>
            </a:endParaRPr>
          </a:p>
        </p:txBody>
      </p:sp>
      <p:sp>
        <p:nvSpPr>
          <p:cNvPr id="1078" name="Google Shape;1078;p114"/>
          <p:cNvSpPr/>
          <p:nvPr/>
        </p:nvSpPr>
        <p:spPr>
          <a:xfrm>
            <a:off x="612261" y="4202490"/>
            <a:ext cx="1332505" cy="904855"/>
          </a:xfrm>
          <a:prstGeom prst="foldedCorner">
            <a:avLst>
              <a:gd name="adj" fmla="val 22807"/>
            </a:avLst>
          </a:prstGeom>
          <a:blipFill rotWithShape="1">
            <a:blip r:embed="rId5">
              <a:alphaModFix/>
            </a:blip>
            <a:tile tx="0" ty="0" sx="100000" sy="100000" flip="none" algn="tl"/>
          </a:blipFill>
          <a:ln w="9525" cap="flat" cmpd="sng">
            <a:solidFill>
              <a:srgbClr val="000000"/>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33" tIns="91433" rIns="91433" bIns="45700" anchor="t" anchorCtr="0">
            <a:noAutofit/>
          </a:bodyPr>
          <a:lstStyle/>
          <a:p>
            <a:pPr algn="ctr">
              <a:buClr>
                <a:schemeClr val="dk1"/>
              </a:buClr>
              <a:buSzPts val="1800"/>
            </a:pPr>
            <a:endParaRPr sz="2400">
              <a:solidFill>
                <a:srgbClr val="000000"/>
              </a:solidFill>
              <a:latin typeface="Helvetica Neue Light"/>
              <a:ea typeface="Helvetica Neue Light"/>
              <a:cs typeface="Helvetica Neue Light"/>
              <a:sym typeface="Helvetica Neue Light"/>
            </a:endParaRPr>
          </a:p>
        </p:txBody>
      </p:sp>
      <p:pic>
        <p:nvPicPr>
          <p:cNvPr id="1079" name="Google Shape;1079;p114"/>
          <p:cNvPicPr preferRelativeResize="0"/>
          <p:nvPr/>
        </p:nvPicPr>
        <p:blipFill rotWithShape="1">
          <a:blip r:embed="rId6">
            <a:alphaModFix/>
          </a:blip>
          <a:srcRect/>
          <a:stretch/>
        </p:blipFill>
        <p:spPr>
          <a:xfrm>
            <a:off x="959540" y="3268169"/>
            <a:ext cx="637947" cy="716627"/>
          </a:xfrm>
          <a:prstGeom prst="rect">
            <a:avLst/>
          </a:prstGeom>
          <a:noFill/>
          <a:ln>
            <a:noFill/>
          </a:ln>
        </p:spPr>
      </p:pic>
      <p:pic>
        <p:nvPicPr>
          <p:cNvPr id="1080" name="Google Shape;1080;p114"/>
          <p:cNvPicPr preferRelativeResize="0"/>
          <p:nvPr/>
        </p:nvPicPr>
        <p:blipFill rotWithShape="1">
          <a:blip r:embed="rId7">
            <a:alphaModFix/>
          </a:blip>
          <a:srcRect/>
          <a:stretch/>
        </p:blipFill>
        <p:spPr>
          <a:xfrm>
            <a:off x="646019" y="4271682"/>
            <a:ext cx="1264989" cy="766471"/>
          </a:xfrm>
          <a:prstGeom prst="rect">
            <a:avLst/>
          </a:prstGeom>
          <a:noFill/>
          <a:ln>
            <a:noFill/>
          </a:ln>
        </p:spPr>
      </p:pic>
      <p:cxnSp>
        <p:nvCxnSpPr>
          <p:cNvPr id="1081" name="Google Shape;1081;p114"/>
          <p:cNvCxnSpPr>
            <a:stCxn id="1064" idx="6"/>
            <a:endCxn id="1062" idx="1"/>
          </p:cNvCxnSpPr>
          <p:nvPr/>
        </p:nvCxnSpPr>
        <p:spPr>
          <a:xfrm>
            <a:off x="4843875" y="3625711"/>
            <a:ext cx="266800" cy="800"/>
          </a:xfrm>
          <a:prstGeom prst="straightConnector1">
            <a:avLst/>
          </a:prstGeom>
          <a:noFill/>
          <a:ln w="41275" cap="flat" cmpd="sng">
            <a:solidFill>
              <a:srgbClr val="C00000"/>
            </a:solidFill>
            <a:prstDash val="solid"/>
            <a:round/>
            <a:headEnd type="none" w="sm" len="sm"/>
            <a:tailEnd type="triangle" w="med" len="med"/>
          </a:ln>
          <a:effectLst>
            <a:outerShdw blurRad="40000" dist="20000" dir="5400000" rotWithShape="0">
              <a:srgbClr val="000000">
                <a:alpha val="37647"/>
              </a:srgbClr>
            </a:outerShdw>
          </a:effectLst>
        </p:spPr>
      </p:cxnSp>
      <p:cxnSp>
        <p:nvCxnSpPr>
          <p:cNvPr id="1082" name="Google Shape;1082;p114"/>
          <p:cNvCxnSpPr>
            <a:stCxn id="1062" idx="3"/>
            <a:endCxn id="1063" idx="2"/>
          </p:cNvCxnSpPr>
          <p:nvPr/>
        </p:nvCxnSpPr>
        <p:spPr>
          <a:xfrm rot="10800000" flipH="1">
            <a:off x="6714260" y="3625683"/>
            <a:ext cx="251200" cy="800"/>
          </a:xfrm>
          <a:prstGeom prst="straightConnector1">
            <a:avLst/>
          </a:prstGeom>
          <a:noFill/>
          <a:ln w="41275" cap="flat" cmpd="sng">
            <a:solidFill>
              <a:srgbClr val="C00000"/>
            </a:solidFill>
            <a:prstDash val="solid"/>
            <a:round/>
            <a:headEnd type="none" w="sm" len="sm"/>
            <a:tailEnd type="triangle" w="med" len="med"/>
          </a:ln>
          <a:effectLst>
            <a:outerShdw blurRad="40000" dist="20000" dir="5400000" rotWithShape="0">
              <a:srgbClr val="000000">
                <a:alpha val="37647"/>
              </a:srgbClr>
            </a:outerShdw>
          </a:effectLst>
        </p:spPr>
      </p:cxnSp>
      <p:sp>
        <p:nvSpPr>
          <p:cNvPr id="1074" name="Google Shape;1074;p114"/>
          <p:cNvSpPr/>
          <p:nvPr/>
        </p:nvSpPr>
        <p:spPr>
          <a:xfrm>
            <a:off x="612261" y="2149766"/>
            <a:ext cx="1332505" cy="904855"/>
          </a:xfrm>
          <a:prstGeom prst="foldedCorner">
            <a:avLst>
              <a:gd name="adj" fmla="val 22807"/>
            </a:avLst>
          </a:prstGeom>
          <a:blipFill rotWithShape="1">
            <a:blip r:embed="rId5">
              <a:alphaModFix/>
            </a:blip>
            <a:tile tx="0" ty="0" sx="100000" sy="100000" flip="none" algn="tl"/>
          </a:blipFill>
          <a:ln w="9525" cap="flat" cmpd="sng">
            <a:solidFill>
              <a:srgbClr val="000000"/>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33" tIns="91433" rIns="91433" bIns="45700" anchor="t" anchorCtr="0">
            <a:noAutofit/>
          </a:bodyPr>
          <a:lstStyle/>
          <a:p>
            <a:pPr algn="ctr">
              <a:buClr>
                <a:schemeClr val="dk1"/>
              </a:buClr>
              <a:buSzPts val="1800"/>
            </a:pPr>
            <a:endParaRPr sz="2400">
              <a:solidFill>
                <a:srgbClr val="000000"/>
              </a:solidFill>
              <a:latin typeface="Helvetica Neue Light"/>
              <a:ea typeface="Helvetica Neue Light"/>
              <a:cs typeface="Helvetica Neue Light"/>
              <a:sym typeface="Helvetica Neue Light"/>
            </a:endParaRPr>
          </a:p>
        </p:txBody>
      </p:sp>
      <p:pic>
        <p:nvPicPr>
          <p:cNvPr id="1083" name="Google Shape;1083;p114"/>
          <p:cNvPicPr preferRelativeResize="0"/>
          <p:nvPr/>
        </p:nvPicPr>
        <p:blipFill rotWithShape="1">
          <a:blip r:embed="rId8">
            <a:alphaModFix/>
          </a:blip>
          <a:srcRect/>
          <a:stretch/>
        </p:blipFill>
        <p:spPr>
          <a:xfrm>
            <a:off x="711548" y="2221456"/>
            <a:ext cx="1133931" cy="761472"/>
          </a:xfrm>
          <a:prstGeom prst="rect">
            <a:avLst/>
          </a:prstGeom>
          <a:noFill/>
          <a:ln>
            <a:noFill/>
          </a:ln>
        </p:spPr>
      </p:pic>
      <p:pic>
        <p:nvPicPr>
          <p:cNvPr id="1084" name="Google Shape;1084;p114"/>
          <p:cNvPicPr preferRelativeResize="0"/>
          <p:nvPr/>
        </p:nvPicPr>
        <p:blipFill rotWithShape="1">
          <a:blip r:embed="rId9">
            <a:alphaModFix/>
          </a:blip>
          <a:srcRect l="29527" t="7155" r="29093" b="4623"/>
          <a:stretch/>
        </p:blipFill>
        <p:spPr>
          <a:xfrm>
            <a:off x="9934584" y="2543298"/>
            <a:ext cx="886419" cy="1148385"/>
          </a:xfrm>
          <a:prstGeom prst="rect">
            <a:avLst/>
          </a:prstGeom>
          <a:noFill/>
          <a:ln>
            <a:noFill/>
          </a:ln>
        </p:spPr>
      </p:pic>
      <p:pic>
        <p:nvPicPr>
          <p:cNvPr id="1085" name="Google Shape;1085;p114"/>
          <p:cNvPicPr preferRelativeResize="0"/>
          <p:nvPr/>
        </p:nvPicPr>
        <p:blipFill rotWithShape="1">
          <a:blip r:embed="rId10">
            <a:alphaModFix/>
          </a:blip>
          <a:srcRect l="12745" r="15053"/>
          <a:stretch/>
        </p:blipFill>
        <p:spPr>
          <a:xfrm>
            <a:off x="9571685" y="4202490"/>
            <a:ext cx="1272127" cy="991092"/>
          </a:xfrm>
          <a:prstGeom prst="rect">
            <a:avLst/>
          </a:prstGeom>
          <a:noFill/>
          <a:ln>
            <a:noFill/>
          </a:ln>
        </p:spPr>
      </p:pic>
      <p:sp>
        <p:nvSpPr>
          <p:cNvPr id="1086" name="Google Shape;1086;p114"/>
          <p:cNvSpPr txBox="1"/>
          <p:nvPr/>
        </p:nvSpPr>
        <p:spPr>
          <a:xfrm>
            <a:off x="10822137" y="2921019"/>
            <a:ext cx="757602" cy="379615"/>
          </a:xfrm>
          <a:prstGeom prst="rect">
            <a:avLst/>
          </a:prstGeom>
          <a:noFill/>
          <a:ln>
            <a:noFill/>
          </a:ln>
        </p:spPr>
        <p:txBody>
          <a:bodyPr spcFirstLastPara="1" wrap="square" lIns="91433" tIns="45700" rIns="91433" bIns="45700" anchor="t" anchorCtr="0">
            <a:spAutoFit/>
          </a:bodyPr>
          <a:lstStyle/>
          <a:p>
            <a:r>
              <a:rPr lang="en-GB" sz="1867" dirty="0">
                <a:solidFill>
                  <a:srgbClr val="800000"/>
                </a:solidFill>
                <a:latin typeface="Helvetica Neue"/>
                <a:ea typeface="Helvetica Neue"/>
                <a:cs typeface="Helvetica Neue"/>
                <a:sym typeface="Helvetica Neue"/>
              </a:rPr>
              <a:t>CPU</a:t>
            </a:r>
            <a:endParaRPr sz="1467" dirty="0"/>
          </a:p>
        </p:txBody>
      </p:sp>
      <p:sp>
        <p:nvSpPr>
          <p:cNvPr id="1087" name="Google Shape;1087;p114"/>
          <p:cNvSpPr txBox="1"/>
          <p:nvPr/>
        </p:nvSpPr>
        <p:spPr>
          <a:xfrm>
            <a:off x="10809313" y="4460411"/>
            <a:ext cx="913455" cy="379615"/>
          </a:xfrm>
          <a:prstGeom prst="rect">
            <a:avLst/>
          </a:prstGeom>
          <a:noFill/>
          <a:ln>
            <a:noFill/>
          </a:ln>
        </p:spPr>
        <p:txBody>
          <a:bodyPr spcFirstLastPara="1" wrap="square" lIns="91433" tIns="45700" rIns="91433" bIns="45700" anchor="t" anchorCtr="0">
            <a:spAutoFit/>
          </a:bodyPr>
          <a:lstStyle/>
          <a:p>
            <a:r>
              <a:rPr lang="en-GB" sz="1867">
                <a:solidFill>
                  <a:srgbClr val="800000"/>
                </a:solidFill>
                <a:latin typeface="Helvetica Neue"/>
                <a:ea typeface="Helvetica Neue"/>
                <a:cs typeface="Helvetica Neue"/>
                <a:sym typeface="Helvetica Neue"/>
              </a:rPr>
              <a:t>GPU</a:t>
            </a:r>
            <a:endParaRPr sz="1467"/>
          </a:p>
        </p:txBody>
      </p:sp>
      <p:cxnSp>
        <p:nvCxnSpPr>
          <p:cNvPr id="1088" name="Google Shape;1088;p114"/>
          <p:cNvCxnSpPr>
            <a:stCxn id="1063" idx="6"/>
            <a:endCxn id="1084" idx="1"/>
          </p:cNvCxnSpPr>
          <p:nvPr/>
        </p:nvCxnSpPr>
        <p:spPr>
          <a:xfrm rot="10800000" flipH="1">
            <a:off x="9086331" y="3117311"/>
            <a:ext cx="848400" cy="508400"/>
          </a:xfrm>
          <a:prstGeom prst="straightConnector1">
            <a:avLst/>
          </a:prstGeom>
          <a:noFill/>
          <a:ln w="41275" cap="flat" cmpd="sng">
            <a:solidFill>
              <a:srgbClr val="C00000"/>
            </a:solidFill>
            <a:prstDash val="solid"/>
            <a:round/>
            <a:headEnd type="none" w="sm" len="sm"/>
            <a:tailEnd type="triangle" w="med" len="med"/>
          </a:ln>
          <a:effectLst>
            <a:outerShdw blurRad="40000" dist="20000" dir="5400000" rotWithShape="0">
              <a:srgbClr val="000000">
                <a:alpha val="37647"/>
              </a:srgbClr>
            </a:outerShdw>
          </a:effectLst>
        </p:spPr>
      </p:cxnSp>
      <p:cxnSp>
        <p:nvCxnSpPr>
          <p:cNvPr id="1089" name="Google Shape;1089;p114"/>
          <p:cNvCxnSpPr>
            <a:stCxn id="1063" idx="6"/>
          </p:cNvCxnSpPr>
          <p:nvPr/>
        </p:nvCxnSpPr>
        <p:spPr>
          <a:xfrm>
            <a:off x="9086331" y="3625711"/>
            <a:ext cx="847200" cy="630800"/>
          </a:xfrm>
          <a:prstGeom prst="straightConnector1">
            <a:avLst/>
          </a:prstGeom>
          <a:noFill/>
          <a:ln w="41275" cap="flat" cmpd="sng">
            <a:solidFill>
              <a:srgbClr val="C00000"/>
            </a:solidFill>
            <a:prstDash val="solid"/>
            <a:round/>
            <a:headEnd type="none" w="sm" len="sm"/>
            <a:tailEnd type="triangle" w="med" len="med"/>
          </a:ln>
          <a:effectLst>
            <a:outerShdw blurRad="40000" dist="20000" dir="5400000" rotWithShape="0">
              <a:srgbClr val="000000">
                <a:alpha val="37647"/>
              </a:srgbClr>
            </a:outerShdw>
          </a:effectLst>
        </p:spPr>
      </p:cxnSp>
      <p:pic>
        <p:nvPicPr>
          <p:cNvPr id="1090" name="Google Shape;1090;p114"/>
          <p:cNvPicPr preferRelativeResize="0"/>
          <p:nvPr/>
        </p:nvPicPr>
        <p:blipFill rotWithShape="1">
          <a:blip r:embed="rId4">
            <a:alphaModFix/>
          </a:blip>
          <a:srcRect/>
          <a:stretch/>
        </p:blipFill>
        <p:spPr>
          <a:xfrm>
            <a:off x="7299657" y="3086218"/>
            <a:ext cx="1452331" cy="1089249"/>
          </a:xfrm>
          <a:prstGeom prst="rect">
            <a:avLst/>
          </a:prstGeom>
          <a:noFill/>
          <a:ln>
            <a:noFill/>
          </a:ln>
        </p:spPr>
      </p:pic>
      <p:sp>
        <p:nvSpPr>
          <p:cNvPr id="1091" name="Google Shape;1091;p114"/>
          <p:cNvSpPr txBox="1"/>
          <p:nvPr/>
        </p:nvSpPr>
        <p:spPr>
          <a:xfrm>
            <a:off x="144379" y="6492877"/>
            <a:ext cx="10763323" cy="318060"/>
          </a:xfrm>
          <a:prstGeom prst="rect">
            <a:avLst/>
          </a:prstGeom>
          <a:noFill/>
          <a:ln>
            <a:noFill/>
          </a:ln>
        </p:spPr>
        <p:txBody>
          <a:bodyPr spcFirstLastPara="1" wrap="square" lIns="91433" tIns="45700" rIns="91433" bIns="45700" anchor="t" anchorCtr="0">
            <a:spAutoFit/>
          </a:bodyPr>
          <a:lstStyle/>
          <a:p>
            <a:r>
              <a:rPr lang="en-GB" sz="1467">
                <a:solidFill>
                  <a:schemeClr val="dk1"/>
                </a:solidFill>
                <a:latin typeface="Calibri"/>
                <a:ea typeface="Calibri"/>
                <a:cs typeface="Calibri"/>
                <a:sym typeface="Calibri"/>
              </a:rPr>
              <a:t>[MC20] Moses, Churavy.  Instead of Rewriting Foreign Code for Machine Learning, Automatically Synthesize Fast Gradients.  NeurIPS, 2020.</a:t>
            </a:r>
            <a:endParaRPr sz="1467">
              <a:solidFill>
                <a:schemeClr val="dk1"/>
              </a:solidFill>
              <a:latin typeface="Calibri"/>
              <a:ea typeface="Calibri"/>
              <a:cs typeface="Calibri"/>
              <a:sym typeface="Calibri"/>
            </a:endParaRPr>
          </a:p>
        </p:txBody>
      </p:sp>
      <p:sp>
        <p:nvSpPr>
          <p:cNvPr id="1092" name="Google Shape;1092;p114"/>
          <p:cNvSpPr txBox="1"/>
          <p:nvPr/>
        </p:nvSpPr>
        <p:spPr>
          <a:xfrm>
            <a:off x="646019" y="5641522"/>
            <a:ext cx="3504999" cy="666937"/>
          </a:xfrm>
          <a:prstGeom prst="rect">
            <a:avLst/>
          </a:prstGeom>
          <a:noFill/>
          <a:ln>
            <a:noFill/>
          </a:ln>
        </p:spPr>
        <p:txBody>
          <a:bodyPr spcFirstLastPara="1" wrap="square" lIns="91433" tIns="45700" rIns="91433" bIns="45700" anchor="t" anchorCtr="0">
            <a:spAutoFit/>
          </a:bodyPr>
          <a:lstStyle/>
          <a:p>
            <a:r>
              <a:rPr lang="en-GB" sz="1867">
                <a:solidFill>
                  <a:schemeClr val="dk1"/>
                </a:solidFill>
                <a:latin typeface="Calibri"/>
                <a:ea typeface="Calibri"/>
                <a:cs typeface="Calibri"/>
                <a:sym typeface="Calibri"/>
              </a:rPr>
              <a:t>Enzyme differentiates through MPI.</a:t>
            </a:r>
            <a:endParaRPr sz="1467"/>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pic>
        <p:nvPicPr>
          <p:cNvPr id="220" name="Google Shape;220;p38"/>
          <p:cNvPicPr preferRelativeResize="0"/>
          <p:nvPr/>
        </p:nvPicPr>
        <p:blipFill>
          <a:blip r:embed="rId3">
            <a:alphaModFix/>
          </a:blip>
          <a:stretch>
            <a:fillRect/>
          </a:stretch>
        </p:blipFill>
        <p:spPr>
          <a:xfrm>
            <a:off x="5369172" y="847244"/>
            <a:ext cx="2027672" cy="585430"/>
          </a:xfrm>
          <a:prstGeom prst="rect">
            <a:avLst/>
          </a:prstGeom>
          <a:noFill/>
          <a:ln>
            <a:noFill/>
          </a:ln>
        </p:spPr>
      </p:pic>
      <p:sp>
        <p:nvSpPr>
          <p:cNvPr id="222" name="Google Shape;222;p38"/>
          <p:cNvSpPr/>
          <p:nvPr/>
        </p:nvSpPr>
        <p:spPr>
          <a:xfrm>
            <a:off x="88405" y="1981429"/>
            <a:ext cx="7308439" cy="3431229"/>
          </a:xfrm>
          <a:prstGeom prst="rect">
            <a:avLst/>
          </a:prstGeom>
          <a:noFill/>
          <a:ln w="444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400">
              <a:highlight>
                <a:srgbClr val="FF0000"/>
              </a:highlight>
            </a:endParaRPr>
          </a:p>
        </p:txBody>
      </p:sp>
      <p:sp>
        <p:nvSpPr>
          <p:cNvPr id="6" name="Google Shape;221;p38"/>
          <p:cNvSpPr txBox="1"/>
          <p:nvPr/>
        </p:nvSpPr>
        <p:spPr>
          <a:xfrm>
            <a:off x="0" y="0"/>
            <a:ext cx="7685239" cy="2783305"/>
          </a:xfrm>
          <a:prstGeom prst="rect">
            <a:avLst/>
          </a:prstGeom>
          <a:noFill/>
          <a:ln>
            <a:noFill/>
          </a:ln>
        </p:spPr>
        <p:txBody>
          <a:bodyPr spcFirstLastPara="1" wrap="square" lIns="121900" tIns="121900" rIns="121900" bIns="121900" anchor="t" anchorCtr="0">
            <a:noAutofit/>
          </a:bodyPr>
          <a:lstStyle/>
          <a:p>
            <a:pPr>
              <a:lnSpc>
                <a:spcPct val="130000"/>
              </a:lnSpc>
            </a:pPr>
            <a:r>
              <a:rPr lang="en" sz="3067" b="1" dirty="0">
                <a:solidFill>
                  <a:srgbClr val="404040"/>
                </a:solidFill>
                <a:latin typeface="Georgia"/>
                <a:ea typeface="Georgia"/>
                <a:cs typeface="Georgia"/>
                <a:sym typeface="Georgia"/>
              </a:rPr>
              <a:t>MIT News: New climate model to be built from the ground up</a:t>
            </a:r>
            <a:endParaRPr sz="3067" b="1" dirty="0">
              <a:solidFill>
                <a:srgbClr val="404040"/>
              </a:solidFill>
              <a:latin typeface="Georgia"/>
              <a:ea typeface="Georgia"/>
              <a:cs typeface="Georgia"/>
              <a:sym typeface="Georgia"/>
            </a:endParaRPr>
          </a:p>
          <a:p>
            <a:pPr>
              <a:lnSpc>
                <a:spcPct val="115000"/>
              </a:lnSpc>
              <a:spcBef>
                <a:spcPts val="1333"/>
              </a:spcBef>
            </a:pPr>
            <a:r>
              <a:rPr lang="en" sz="1733" b="1" i="1" dirty="0">
                <a:solidFill>
                  <a:srgbClr val="404040"/>
                </a:solidFill>
                <a:latin typeface="Georgia"/>
                <a:ea typeface="Georgia"/>
                <a:cs typeface="Georgia"/>
                <a:sym typeface="Georgia"/>
              </a:rPr>
              <a:t>December 12, 2018</a:t>
            </a:r>
            <a:endParaRPr sz="1733" b="1" i="1" dirty="0">
              <a:solidFill>
                <a:srgbClr val="404040"/>
              </a:solidFill>
              <a:latin typeface="Georgia"/>
              <a:ea typeface="Georgia"/>
              <a:cs typeface="Georgia"/>
              <a:sym typeface="Georgia"/>
            </a:endParaRPr>
          </a:p>
          <a:p>
            <a:pPr>
              <a:lnSpc>
                <a:spcPct val="115000"/>
              </a:lnSpc>
              <a:spcBef>
                <a:spcPts val="1467"/>
              </a:spcBef>
            </a:pPr>
            <a:r>
              <a:rPr lang="en" sz="2400" dirty="0">
                <a:solidFill>
                  <a:srgbClr val="404040"/>
                </a:solidFill>
                <a:latin typeface="Georgia"/>
                <a:ea typeface="Georgia"/>
                <a:cs typeface="Georgia"/>
                <a:sym typeface="Georgia"/>
              </a:rPr>
              <a:t>To take advantage of new computer architectures, languages, and machine learning techniques, the team has partnered with </a:t>
            </a:r>
            <a:r>
              <a:rPr lang="en" sz="2400" u="sng" dirty="0">
                <a:solidFill>
                  <a:srgbClr val="404040"/>
                </a:solidFill>
                <a:latin typeface="Georgia"/>
                <a:ea typeface="Georgia"/>
                <a:cs typeface="Georgia"/>
                <a:sym typeface="Georgia"/>
                <a:hlinkClick r:id="rId4"/>
              </a:rPr>
              <a:t>Alan Edelman</a:t>
            </a:r>
            <a:r>
              <a:rPr lang="en" sz="2400" dirty="0">
                <a:solidFill>
                  <a:srgbClr val="404040"/>
                </a:solidFill>
                <a:latin typeface="Georgia"/>
                <a:ea typeface="Georgia"/>
                <a:cs typeface="Georgia"/>
                <a:sym typeface="Georgia"/>
              </a:rPr>
              <a:t>‘s group in CSAIL at MIT, who will help write the new generation climate model in the Julia computing language developed by the group. This will enable the MIT team to target GPUs, CPUs, and evolving computer architectures within one code base. </a:t>
            </a:r>
            <a:endParaRPr sz="2400" dirty="0">
              <a:solidFill>
                <a:srgbClr val="404040"/>
              </a:solidFill>
              <a:latin typeface="Georgia"/>
              <a:ea typeface="Georgia"/>
              <a:cs typeface="Georgia"/>
              <a:sym typeface="Georgia"/>
            </a:endParaRPr>
          </a:p>
        </p:txBody>
      </p:sp>
      <p:pic>
        <p:nvPicPr>
          <p:cNvPr id="5" name="Picture 4" descr="download.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86812" y="686200"/>
            <a:ext cx="1160951" cy="1549929"/>
          </a:xfrm>
          <a:prstGeom prst="rect">
            <a:avLst/>
          </a:prstGeom>
        </p:spPr>
      </p:pic>
      <p:pic>
        <p:nvPicPr>
          <p:cNvPr id="7" name="Picture 6" descr="download.jpg"/>
          <p:cNvPicPr>
            <a:picLocks noChangeAspect="1"/>
          </p:cNvPicPr>
          <p:nvPr/>
        </p:nvPicPr>
        <p:blipFill rotWithShape="1">
          <a:blip r:embed="rId6">
            <a:extLst>
              <a:ext uri="{28A0092B-C50C-407E-A947-70E740481C1C}">
                <a14:useLocalDpi xmlns:a14="http://schemas.microsoft.com/office/drawing/2010/main" val="0"/>
              </a:ext>
            </a:extLst>
          </a:blip>
          <a:srcRect l="18806" t="11448" r="9970" b="2225"/>
          <a:stretch/>
        </p:blipFill>
        <p:spPr>
          <a:xfrm>
            <a:off x="8772042" y="667040"/>
            <a:ext cx="970933" cy="1569089"/>
          </a:xfrm>
          <a:prstGeom prst="rect">
            <a:avLst/>
          </a:prstGeom>
        </p:spPr>
      </p:pic>
      <p:pic>
        <p:nvPicPr>
          <p:cNvPr id="8" name="Picture 7" descr="download.jpg"/>
          <p:cNvPicPr>
            <a:picLocks noChangeAspect="1"/>
          </p:cNvPicPr>
          <p:nvPr/>
        </p:nvPicPr>
        <p:blipFill rotWithShape="1">
          <a:blip r:embed="rId7">
            <a:extLst>
              <a:ext uri="{28A0092B-C50C-407E-A947-70E740481C1C}">
                <a14:useLocalDpi xmlns:a14="http://schemas.microsoft.com/office/drawing/2010/main" val="0"/>
              </a:ext>
            </a:extLst>
          </a:blip>
          <a:srcRect l="25994" t="8977" r="40138"/>
          <a:stretch/>
        </p:blipFill>
        <p:spPr>
          <a:xfrm>
            <a:off x="9859834" y="645758"/>
            <a:ext cx="1087445" cy="1636671"/>
          </a:xfrm>
          <a:prstGeom prst="rect">
            <a:avLst/>
          </a:prstGeom>
        </p:spPr>
      </p:pic>
      <p:pic>
        <p:nvPicPr>
          <p:cNvPr id="9" name="Picture 8" descr="download.jpg"/>
          <p:cNvPicPr>
            <a:picLocks noChangeAspect="1"/>
          </p:cNvPicPr>
          <p:nvPr/>
        </p:nvPicPr>
        <p:blipFill rotWithShape="1">
          <a:blip r:embed="rId8">
            <a:extLst>
              <a:ext uri="{28A0092B-C50C-407E-A947-70E740481C1C}">
                <a14:useLocalDpi xmlns:a14="http://schemas.microsoft.com/office/drawing/2010/main" val="0"/>
              </a:ext>
            </a:extLst>
          </a:blip>
          <a:srcRect l="26862" t="15134" r="26456" b="16126"/>
          <a:stretch/>
        </p:blipFill>
        <p:spPr>
          <a:xfrm>
            <a:off x="11110137" y="632077"/>
            <a:ext cx="1081863" cy="1604052"/>
          </a:xfrm>
          <a:prstGeom prst="rect">
            <a:avLst/>
          </a:prstGeom>
        </p:spPr>
      </p:pic>
      <p:sp>
        <p:nvSpPr>
          <p:cNvPr id="10" name="TextBox 9"/>
          <p:cNvSpPr txBox="1"/>
          <p:nvPr/>
        </p:nvSpPr>
        <p:spPr>
          <a:xfrm>
            <a:off x="7322847" y="2257029"/>
            <a:ext cx="4869153" cy="297454"/>
          </a:xfrm>
          <a:prstGeom prst="rect">
            <a:avLst/>
          </a:prstGeom>
          <a:noFill/>
        </p:spPr>
        <p:txBody>
          <a:bodyPr wrap="none" rtlCol="0">
            <a:spAutoFit/>
          </a:bodyPr>
          <a:lstStyle/>
          <a:p>
            <a:r>
              <a:rPr lang="en-US" sz="1333" dirty="0" err="1"/>
              <a:t>Tapio</a:t>
            </a:r>
            <a:r>
              <a:rPr lang="en-US" sz="1333" dirty="0"/>
              <a:t> Schneider        Chris Hill           </a:t>
            </a:r>
            <a:r>
              <a:rPr lang="en-US" sz="1333" dirty="0" err="1"/>
              <a:t>Raffaele</a:t>
            </a:r>
            <a:r>
              <a:rPr lang="en-US" sz="1333" dirty="0"/>
              <a:t> Ferrari      John Marshall</a:t>
            </a:r>
          </a:p>
        </p:txBody>
      </p:sp>
    </p:spTree>
    <p:extLst>
      <p:ext uri="{BB962C8B-B14F-4D97-AF65-F5344CB8AC3E}">
        <p14:creationId xmlns:p14="http://schemas.microsoft.com/office/powerpoint/2010/main" val="300807101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483E93-5149-DF4A-876D-A3548461187D}"/>
              </a:ext>
            </a:extLst>
          </p:cNvPr>
          <p:cNvSpPr>
            <a:spLocks noGrp="1"/>
          </p:cNvSpPr>
          <p:nvPr>
            <p:ph type="title"/>
          </p:nvPr>
        </p:nvSpPr>
        <p:spPr/>
        <p:txBody>
          <a:bodyPr>
            <a:normAutofit fontScale="90000"/>
          </a:bodyPr>
          <a:lstStyle/>
          <a:p>
            <a:r>
              <a:rPr lang="en-US" dirty="0" err="1"/>
              <a:t>JuliaSim</a:t>
            </a:r>
            <a:r>
              <a:rPr lang="en-US" dirty="0"/>
              <a:t> Simulating Reality</a:t>
            </a:r>
          </a:p>
        </p:txBody>
      </p:sp>
      <p:pic>
        <p:nvPicPr>
          <p:cNvPr id="4" name="Picture 3">
            <a:extLst>
              <a:ext uri="{FF2B5EF4-FFF2-40B4-BE49-F238E27FC236}">
                <a16:creationId xmlns:a16="http://schemas.microsoft.com/office/drawing/2014/main" id="{63C9DD3A-1D65-CC4B-A4AC-61E679070ACB}"/>
              </a:ext>
            </a:extLst>
          </p:cNvPr>
          <p:cNvPicPr>
            <a:picLocks noChangeAspect="1"/>
          </p:cNvPicPr>
          <p:nvPr/>
        </p:nvPicPr>
        <p:blipFill>
          <a:blip r:embed="rId2"/>
          <a:stretch>
            <a:fillRect/>
          </a:stretch>
        </p:blipFill>
        <p:spPr>
          <a:xfrm>
            <a:off x="1949710" y="1285247"/>
            <a:ext cx="9190729" cy="4806586"/>
          </a:xfrm>
          <a:prstGeom prst="rect">
            <a:avLst/>
          </a:prstGeom>
        </p:spPr>
      </p:pic>
      <p:pic>
        <p:nvPicPr>
          <p:cNvPr id="5" name="Picture 4">
            <a:extLst>
              <a:ext uri="{FF2B5EF4-FFF2-40B4-BE49-F238E27FC236}">
                <a16:creationId xmlns:a16="http://schemas.microsoft.com/office/drawing/2014/main" id="{96F2DC84-AA5D-A840-8F5A-91E40E3D30DE}"/>
              </a:ext>
            </a:extLst>
          </p:cNvPr>
          <p:cNvPicPr>
            <a:picLocks noChangeAspect="1"/>
          </p:cNvPicPr>
          <p:nvPr/>
        </p:nvPicPr>
        <p:blipFill>
          <a:blip r:embed="rId3"/>
          <a:stretch>
            <a:fillRect/>
          </a:stretch>
        </p:blipFill>
        <p:spPr>
          <a:xfrm>
            <a:off x="128016" y="4745736"/>
            <a:ext cx="4993759" cy="1988516"/>
          </a:xfrm>
          <a:prstGeom prst="rect">
            <a:avLst/>
          </a:prstGeom>
        </p:spPr>
      </p:pic>
    </p:spTree>
    <p:extLst>
      <p:ext uri="{BB962C8B-B14F-4D97-AF65-F5344CB8AC3E}">
        <p14:creationId xmlns:p14="http://schemas.microsoft.com/office/powerpoint/2010/main" val="367885859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3EFBA4-17C8-0849-83FB-E05DC496CF72}"/>
              </a:ext>
            </a:extLst>
          </p:cNvPr>
          <p:cNvSpPr>
            <a:spLocks noGrp="1"/>
          </p:cNvSpPr>
          <p:nvPr>
            <p:ph type="title"/>
          </p:nvPr>
        </p:nvSpPr>
        <p:spPr/>
        <p:txBody>
          <a:bodyPr>
            <a:normAutofit fontScale="90000"/>
          </a:bodyPr>
          <a:lstStyle/>
          <a:p>
            <a:r>
              <a:rPr lang="en-US" dirty="0"/>
              <a:t>Code is the “New” Math</a:t>
            </a:r>
          </a:p>
        </p:txBody>
      </p:sp>
      <p:pic>
        <p:nvPicPr>
          <p:cNvPr id="4" name="Google Shape;246;p42">
            <a:extLst>
              <a:ext uri="{FF2B5EF4-FFF2-40B4-BE49-F238E27FC236}">
                <a16:creationId xmlns:a16="http://schemas.microsoft.com/office/drawing/2014/main" id="{827EB544-9A9F-E84C-B611-C75AF2AB3348}"/>
              </a:ext>
            </a:extLst>
          </p:cNvPr>
          <p:cNvPicPr preferRelativeResize="0"/>
          <p:nvPr/>
        </p:nvPicPr>
        <p:blipFill rotWithShape="1">
          <a:blip r:embed="rId2">
            <a:alphaModFix/>
          </a:blip>
          <a:srcRect t="59734" r="-11731"/>
          <a:stretch/>
        </p:blipFill>
        <p:spPr>
          <a:xfrm>
            <a:off x="2279677" y="2503306"/>
            <a:ext cx="8693174" cy="504500"/>
          </a:xfrm>
          <a:prstGeom prst="rect">
            <a:avLst/>
          </a:prstGeom>
          <a:ln>
            <a:noFill/>
          </a:ln>
          <a:effectLst>
            <a:outerShdw blurRad="292100" dist="139700" dir="2700000" algn="tl" rotWithShape="0">
              <a:srgbClr val="333333">
                <a:alpha val="65000"/>
              </a:srgbClr>
            </a:outerShdw>
          </a:effectLst>
        </p:spPr>
      </p:pic>
      <p:pic>
        <p:nvPicPr>
          <p:cNvPr id="5" name="Google Shape;247;p42">
            <a:extLst>
              <a:ext uri="{FF2B5EF4-FFF2-40B4-BE49-F238E27FC236}">
                <a16:creationId xmlns:a16="http://schemas.microsoft.com/office/drawing/2014/main" id="{DFABB8F5-8097-FD41-BC96-5595401D34DF}"/>
              </a:ext>
            </a:extLst>
          </p:cNvPr>
          <p:cNvPicPr preferRelativeResize="0"/>
          <p:nvPr/>
        </p:nvPicPr>
        <p:blipFill>
          <a:blip r:embed="rId3">
            <a:alphaModFix/>
          </a:blip>
          <a:stretch>
            <a:fillRect/>
          </a:stretch>
        </p:blipFill>
        <p:spPr>
          <a:xfrm>
            <a:off x="1919131" y="3415101"/>
            <a:ext cx="2780074" cy="1133475"/>
          </a:xfrm>
          <a:prstGeom prst="rect">
            <a:avLst/>
          </a:prstGeom>
          <a:noFill/>
          <a:ln>
            <a:solidFill>
              <a:srgbClr val="000000"/>
            </a:solidFill>
          </a:ln>
        </p:spPr>
      </p:pic>
      <p:pic>
        <p:nvPicPr>
          <p:cNvPr id="6" name="Google Shape;248;p42">
            <a:extLst>
              <a:ext uri="{FF2B5EF4-FFF2-40B4-BE49-F238E27FC236}">
                <a16:creationId xmlns:a16="http://schemas.microsoft.com/office/drawing/2014/main" id="{58868C24-F988-6C41-A053-76653433D130}"/>
              </a:ext>
            </a:extLst>
          </p:cNvPr>
          <p:cNvPicPr preferRelativeResize="0"/>
          <p:nvPr/>
        </p:nvPicPr>
        <p:blipFill>
          <a:blip r:embed="rId4">
            <a:alphaModFix/>
          </a:blip>
          <a:stretch>
            <a:fillRect/>
          </a:stretch>
        </p:blipFill>
        <p:spPr>
          <a:xfrm>
            <a:off x="4848437" y="3415102"/>
            <a:ext cx="5378301" cy="1133475"/>
          </a:xfrm>
          <a:prstGeom prst="rect">
            <a:avLst/>
          </a:prstGeom>
          <a:noFill/>
          <a:ln>
            <a:solidFill>
              <a:schemeClr val="tx1"/>
            </a:solidFill>
          </a:ln>
        </p:spPr>
      </p:pic>
      <p:pic>
        <p:nvPicPr>
          <p:cNvPr id="7" name="Google Shape;249;p42">
            <a:extLst>
              <a:ext uri="{FF2B5EF4-FFF2-40B4-BE49-F238E27FC236}">
                <a16:creationId xmlns:a16="http://schemas.microsoft.com/office/drawing/2014/main" id="{0AC54552-D3DE-9743-A4C7-81F53F4DD869}"/>
              </a:ext>
            </a:extLst>
          </p:cNvPr>
          <p:cNvPicPr preferRelativeResize="0"/>
          <p:nvPr/>
        </p:nvPicPr>
        <p:blipFill>
          <a:blip r:embed="rId5">
            <a:alphaModFix/>
          </a:blip>
          <a:stretch>
            <a:fillRect/>
          </a:stretch>
        </p:blipFill>
        <p:spPr>
          <a:xfrm>
            <a:off x="9461898" y="338817"/>
            <a:ext cx="2256503" cy="1757194"/>
          </a:xfrm>
          <a:prstGeom prst="rect">
            <a:avLst/>
          </a:prstGeom>
          <a:noFill/>
          <a:ln w="9525" cap="flat" cmpd="sng">
            <a:solidFill>
              <a:srgbClr val="000000"/>
            </a:solidFill>
            <a:prstDash val="solid"/>
            <a:round/>
            <a:headEnd type="none" w="sm" len="sm"/>
            <a:tailEnd type="none" w="sm" len="sm"/>
          </a:ln>
        </p:spPr>
      </p:pic>
      <p:sp>
        <p:nvSpPr>
          <p:cNvPr id="8" name="Text Placeholder 2">
            <a:extLst>
              <a:ext uri="{FF2B5EF4-FFF2-40B4-BE49-F238E27FC236}">
                <a16:creationId xmlns:a16="http://schemas.microsoft.com/office/drawing/2014/main" id="{987E0D76-0BDD-5D48-BE70-A0AA33E0E738}"/>
              </a:ext>
            </a:extLst>
          </p:cNvPr>
          <p:cNvSpPr txBox="1">
            <a:spLocks/>
          </p:cNvSpPr>
          <p:nvPr/>
        </p:nvSpPr>
        <p:spPr>
          <a:xfrm>
            <a:off x="1107691" y="5193348"/>
            <a:ext cx="10133788" cy="781533"/>
          </a:xfrm>
          <a:prstGeom prst="rect">
            <a:avLst/>
          </a:prstGeom>
          <a:solidFill>
            <a:schemeClr val="bg2"/>
          </a:solidFill>
          <a:effectLst>
            <a:outerShdw blurRad="50800" dist="38100" dir="5400000" algn="t" rotWithShape="0">
              <a:prstClr val="black">
                <a:alpha val="40000"/>
              </a:prstClr>
            </a:outerShdw>
          </a:effectLst>
        </p:spPr>
        <p:txBody>
          <a:bodyPr spcFirstLastPara="1" vert="horz" wrap="square" lIns="91425" tIns="91425" rIns="91425" bIns="91425" rtlCol="0" anchor="ctr" anchorCtr="0">
            <a:normAutofit/>
          </a:bodyPr>
          <a:lstStyle>
            <a:lvl1pPr marL="609585" lvl="0" indent="-457189" algn="l" defTabSz="914400" rtl="0" eaLnBrk="1" latinLnBrk="0" hangingPunct="1">
              <a:lnSpc>
                <a:spcPct val="90000"/>
              </a:lnSpc>
              <a:spcBef>
                <a:spcPts val="0"/>
              </a:spcBef>
              <a:spcAft>
                <a:spcPts val="0"/>
              </a:spcAft>
              <a:buSzPts val="1800"/>
              <a:buFont typeface="Arial" panose="020B0604020202020204" pitchFamily="34" charset="0"/>
              <a:buChar char="●"/>
              <a:defRPr sz="2800" b="0" i="0" kern="1200">
                <a:solidFill>
                  <a:schemeClr val="tx1"/>
                </a:solidFill>
                <a:latin typeface="Lucida Grande" panose="020B0600040502020204" pitchFamily="34" charset="0"/>
                <a:ea typeface="+mn-ea"/>
                <a:cs typeface="Lucida Grande" panose="020B0600040502020204" pitchFamily="34" charset="0"/>
              </a:defRPr>
            </a:lvl1pPr>
            <a:lvl2pPr marL="1219170" lvl="1" indent="-423323" algn="l" defTabSz="914400" rtl="0" eaLnBrk="1" latinLnBrk="0" hangingPunct="1">
              <a:lnSpc>
                <a:spcPct val="90000"/>
              </a:lnSpc>
              <a:spcBef>
                <a:spcPts val="2133"/>
              </a:spcBef>
              <a:spcAft>
                <a:spcPts val="0"/>
              </a:spcAft>
              <a:buSzPts val="1400"/>
              <a:buFont typeface="Arial" panose="020B0604020202020204" pitchFamily="34" charset="0"/>
              <a:buChar char="○"/>
              <a:defRPr sz="2400" b="0" i="0" kern="1200">
                <a:solidFill>
                  <a:schemeClr val="tx1"/>
                </a:solidFill>
                <a:latin typeface="Lucida Grande" panose="020B0600040502020204" pitchFamily="34" charset="0"/>
                <a:ea typeface="+mn-ea"/>
                <a:cs typeface="Lucida Grande" panose="020B0600040502020204" pitchFamily="34" charset="0"/>
              </a:defRPr>
            </a:lvl2pPr>
            <a:lvl3pPr marL="1828754" lvl="2" indent="-423323" algn="l" defTabSz="914400" rtl="0" eaLnBrk="1" latinLnBrk="0" hangingPunct="1">
              <a:lnSpc>
                <a:spcPct val="90000"/>
              </a:lnSpc>
              <a:spcBef>
                <a:spcPts val="2133"/>
              </a:spcBef>
              <a:spcAft>
                <a:spcPts val="0"/>
              </a:spcAft>
              <a:buSzPts val="1400"/>
              <a:buFont typeface="Arial" panose="020B0604020202020204" pitchFamily="34" charset="0"/>
              <a:buChar char="■"/>
              <a:defRPr sz="2000" b="0" i="0" kern="1200">
                <a:solidFill>
                  <a:schemeClr val="tx1"/>
                </a:solidFill>
                <a:latin typeface="Lucida Grande" panose="020B0600040502020204" pitchFamily="34" charset="0"/>
                <a:ea typeface="+mn-ea"/>
                <a:cs typeface="Lucida Grande" panose="020B0600040502020204" pitchFamily="34" charset="0"/>
              </a:defRPr>
            </a:lvl3pPr>
            <a:lvl4pPr marL="2438339" lvl="3" indent="-423323" algn="l" defTabSz="914400" rtl="0" eaLnBrk="1" latinLnBrk="0" hangingPunct="1">
              <a:lnSpc>
                <a:spcPct val="90000"/>
              </a:lnSpc>
              <a:spcBef>
                <a:spcPts val="2133"/>
              </a:spcBef>
              <a:spcAft>
                <a:spcPts val="0"/>
              </a:spcAft>
              <a:buSzPts val="1400"/>
              <a:buFont typeface="Arial" panose="020B0604020202020204" pitchFamily="34" charset="0"/>
              <a:buChar char="●"/>
              <a:defRPr sz="1800" b="0" i="0" kern="1200">
                <a:solidFill>
                  <a:schemeClr val="tx1"/>
                </a:solidFill>
                <a:latin typeface="Lucida Grande" panose="020B0600040502020204" pitchFamily="34" charset="0"/>
                <a:ea typeface="+mn-ea"/>
                <a:cs typeface="Lucida Grande" panose="020B0600040502020204" pitchFamily="34" charset="0"/>
              </a:defRPr>
            </a:lvl4pPr>
            <a:lvl5pPr marL="3047924" lvl="4" indent="-423323" algn="l" defTabSz="914400" rtl="0" eaLnBrk="1" latinLnBrk="0" hangingPunct="1">
              <a:lnSpc>
                <a:spcPct val="90000"/>
              </a:lnSpc>
              <a:spcBef>
                <a:spcPts val="2133"/>
              </a:spcBef>
              <a:spcAft>
                <a:spcPts val="0"/>
              </a:spcAft>
              <a:buSzPts val="1400"/>
              <a:buFont typeface="Arial" panose="020B0604020202020204" pitchFamily="34" charset="0"/>
              <a:buChar char="○"/>
              <a:defRPr sz="1800" b="0" i="0" kern="1200">
                <a:solidFill>
                  <a:schemeClr val="tx1"/>
                </a:solidFill>
                <a:latin typeface="Lucida Grande" panose="020B0600040502020204" pitchFamily="34" charset="0"/>
                <a:ea typeface="+mn-ea"/>
                <a:cs typeface="Lucida Grande" panose="020B0600040502020204" pitchFamily="34" charset="0"/>
              </a:defRPr>
            </a:lvl5pPr>
            <a:lvl6pPr marL="3657509" lvl="5" indent="-423323" algn="l" defTabSz="914400" rtl="0" eaLnBrk="1" latinLnBrk="0" hangingPunct="1">
              <a:lnSpc>
                <a:spcPct val="90000"/>
              </a:lnSpc>
              <a:spcBef>
                <a:spcPts val="2133"/>
              </a:spcBef>
              <a:spcAft>
                <a:spcPts val="0"/>
              </a:spcAft>
              <a:buSzPts val="1400"/>
              <a:buFont typeface="Arial" panose="020B0604020202020204" pitchFamily="34" charset="0"/>
              <a:buChar char="■"/>
              <a:defRPr sz="1800" kern="1200">
                <a:solidFill>
                  <a:schemeClr val="tx1"/>
                </a:solidFill>
                <a:latin typeface="+mn-lt"/>
                <a:ea typeface="+mn-ea"/>
                <a:cs typeface="+mn-cs"/>
              </a:defRPr>
            </a:lvl6pPr>
            <a:lvl7pPr marL="4267093" lvl="6" indent="-423323" algn="l" defTabSz="914400" rtl="0" eaLnBrk="1" latinLnBrk="0" hangingPunct="1">
              <a:lnSpc>
                <a:spcPct val="90000"/>
              </a:lnSpc>
              <a:spcBef>
                <a:spcPts val="2133"/>
              </a:spcBef>
              <a:spcAft>
                <a:spcPts val="0"/>
              </a:spcAft>
              <a:buSzPts val="1400"/>
              <a:buFont typeface="Arial" panose="020B0604020202020204" pitchFamily="34" charset="0"/>
              <a:buChar char="●"/>
              <a:defRPr sz="1800" kern="1200">
                <a:solidFill>
                  <a:schemeClr val="tx1"/>
                </a:solidFill>
                <a:latin typeface="+mn-lt"/>
                <a:ea typeface="+mn-ea"/>
                <a:cs typeface="+mn-cs"/>
              </a:defRPr>
            </a:lvl7pPr>
            <a:lvl8pPr marL="4876678" lvl="7" indent="-423323" algn="l" defTabSz="914400" rtl="0" eaLnBrk="1" latinLnBrk="0" hangingPunct="1">
              <a:lnSpc>
                <a:spcPct val="90000"/>
              </a:lnSpc>
              <a:spcBef>
                <a:spcPts val="2133"/>
              </a:spcBef>
              <a:spcAft>
                <a:spcPts val="0"/>
              </a:spcAft>
              <a:buSzPts val="1400"/>
              <a:buFont typeface="Arial" panose="020B0604020202020204" pitchFamily="34" charset="0"/>
              <a:buChar char="○"/>
              <a:defRPr sz="1800" kern="1200">
                <a:solidFill>
                  <a:schemeClr val="tx1"/>
                </a:solidFill>
                <a:latin typeface="+mn-lt"/>
                <a:ea typeface="+mn-ea"/>
                <a:cs typeface="+mn-cs"/>
              </a:defRPr>
            </a:lvl8pPr>
            <a:lvl9pPr marL="5486263" lvl="8" indent="-423323" algn="l" defTabSz="914400" rtl="0" eaLnBrk="1" latinLnBrk="0" hangingPunct="1">
              <a:lnSpc>
                <a:spcPct val="90000"/>
              </a:lnSpc>
              <a:spcBef>
                <a:spcPts val="2133"/>
              </a:spcBef>
              <a:spcAft>
                <a:spcPts val="2133"/>
              </a:spcAft>
              <a:buSzPts val="1400"/>
              <a:buFont typeface="Arial" panose="020B0604020202020204" pitchFamily="34" charset="0"/>
              <a:buChar char="■"/>
              <a:defRPr sz="1800" kern="1200">
                <a:solidFill>
                  <a:schemeClr val="tx1"/>
                </a:solidFill>
                <a:latin typeface="+mn-lt"/>
                <a:ea typeface="+mn-ea"/>
                <a:cs typeface="+mn-cs"/>
              </a:defRPr>
            </a:lvl9pPr>
          </a:lstStyle>
          <a:p>
            <a:pPr marL="152396" indent="0">
              <a:buNone/>
            </a:pPr>
            <a:r>
              <a:rPr lang="en-US" sz="3200" dirty="0">
                <a:solidFill>
                  <a:srgbClr val="FF0000"/>
                </a:solidFill>
              </a:rPr>
              <a:t>You don’t “code” the “math,” “code” is the “math”</a:t>
            </a:r>
          </a:p>
        </p:txBody>
      </p:sp>
    </p:spTree>
    <p:extLst>
      <p:ext uri="{BB962C8B-B14F-4D97-AF65-F5344CB8AC3E}">
        <p14:creationId xmlns:p14="http://schemas.microsoft.com/office/powerpoint/2010/main" val="212224795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94975-6B08-D842-9557-547CE40FB0B3}"/>
              </a:ext>
            </a:extLst>
          </p:cNvPr>
          <p:cNvSpPr>
            <a:spLocks noGrp="1"/>
          </p:cNvSpPr>
          <p:nvPr>
            <p:ph type="title"/>
          </p:nvPr>
        </p:nvSpPr>
        <p:spPr>
          <a:xfrm>
            <a:off x="2551901" y="0"/>
            <a:ext cx="10515600" cy="1325563"/>
          </a:xfrm>
        </p:spPr>
        <p:txBody>
          <a:bodyPr/>
          <a:lstStyle/>
          <a:p>
            <a:r>
              <a:rPr lang="en-US" dirty="0"/>
              <a:t>   Conclusion</a:t>
            </a:r>
          </a:p>
        </p:txBody>
      </p:sp>
      <p:pic>
        <p:nvPicPr>
          <p:cNvPr id="4" name="Picture 3">
            <a:extLst>
              <a:ext uri="{FF2B5EF4-FFF2-40B4-BE49-F238E27FC236}">
                <a16:creationId xmlns:a16="http://schemas.microsoft.com/office/drawing/2014/main" id="{52B0B7CA-5A73-9B46-AF69-88ED68493C7F}"/>
              </a:ext>
            </a:extLst>
          </p:cNvPr>
          <p:cNvPicPr>
            <a:picLocks noChangeAspect="1"/>
          </p:cNvPicPr>
          <p:nvPr/>
        </p:nvPicPr>
        <p:blipFill rotWithShape="1">
          <a:blip r:embed="rId2"/>
          <a:srcRect b="31719"/>
          <a:stretch/>
        </p:blipFill>
        <p:spPr>
          <a:xfrm>
            <a:off x="0" y="1157745"/>
            <a:ext cx="12192000" cy="1325563"/>
          </a:xfrm>
          <a:prstGeom prst="rect">
            <a:avLst/>
          </a:prstGeom>
        </p:spPr>
      </p:pic>
      <p:pic>
        <p:nvPicPr>
          <p:cNvPr id="1026" name="Picture 2" descr="The Thinker - Wikipedia">
            <a:extLst>
              <a:ext uri="{FF2B5EF4-FFF2-40B4-BE49-F238E27FC236}">
                <a16:creationId xmlns:a16="http://schemas.microsoft.com/office/drawing/2014/main" id="{15416A4E-3F2E-9D48-9422-FB96737218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05313" y="3031969"/>
            <a:ext cx="2324100" cy="3492500"/>
          </a:xfrm>
          <a:prstGeom prst="rect">
            <a:avLst/>
          </a:prstGeom>
          <a:noFill/>
          <a:extLst>
            <a:ext uri="{909E8E84-426E-40DD-AFC4-6F175D3DCCD1}">
              <a14:hiddenFill xmlns:a14="http://schemas.microsoft.com/office/drawing/2010/main">
                <a:solidFill>
                  <a:srgbClr val="FFFFFF"/>
                </a:solidFill>
              </a14:hiddenFill>
            </a:ext>
          </a:extLst>
        </p:spPr>
      </p:pic>
      <p:sp>
        <p:nvSpPr>
          <p:cNvPr id="6" name="Cloud Callout 5">
            <a:extLst>
              <a:ext uri="{FF2B5EF4-FFF2-40B4-BE49-F238E27FC236}">
                <a16:creationId xmlns:a16="http://schemas.microsoft.com/office/drawing/2014/main" id="{27DD4EC7-EE20-F048-8FD1-7AC08D41FD0F}"/>
              </a:ext>
            </a:extLst>
          </p:cNvPr>
          <p:cNvSpPr/>
          <p:nvPr/>
        </p:nvSpPr>
        <p:spPr>
          <a:xfrm>
            <a:off x="6358171" y="2729042"/>
            <a:ext cx="4013555" cy="2155373"/>
          </a:xfrm>
          <a:prstGeom prst="cloudCallout">
            <a:avLst>
              <a:gd name="adj1" fmla="val -95658"/>
              <a:gd name="adj2" fmla="val 13445"/>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Biggest Challenge in our field?</a:t>
            </a:r>
          </a:p>
        </p:txBody>
      </p:sp>
      <p:sp>
        <p:nvSpPr>
          <p:cNvPr id="3" name="TextBox 2">
            <a:extLst>
              <a:ext uri="{FF2B5EF4-FFF2-40B4-BE49-F238E27FC236}">
                <a16:creationId xmlns:a16="http://schemas.microsoft.com/office/drawing/2014/main" id="{9C6BDCC9-E633-5445-ADF5-77519BF16E3E}"/>
              </a:ext>
            </a:extLst>
          </p:cNvPr>
          <p:cNvSpPr txBox="1"/>
          <p:nvPr/>
        </p:nvSpPr>
        <p:spPr>
          <a:xfrm>
            <a:off x="4735550" y="4951781"/>
            <a:ext cx="6436506" cy="646331"/>
          </a:xfrm>
          <a:prstGeom prst="rect">
            <a:avLst/>
          </a:prstGeom>
          <a:noFill/>
        </p:spPr>
        <p:txBody>
          <a:bodyPr wrap="none" rtlCol="0">
            <a:spAutoFit/>
          </a:bodyPr>
          <a:lstStyle/>
          <a:p>
            <a:r>
              <a:rPr lang="en-US" sz="3600" dirty="0"/>
              <a:t>Making Parallel Computing Easier</a:t>
            </a:r>
          </a:p>
        </p:txBody>
      </p:sp>
    </p:spTree>
    <p:extLst>
      <p:ext uri="{BB962C8B-B14F-4D97-AF65-F5344CB8AC3E}">
        <p14:creationId xmlns:p14="http://schemas.microsoft.com/office/powerpoint/2010/main" val="264437039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94975-6B08-D842-9557-547CE40FB0B3}"/>
              </a:ext>
            </a:extLst>
          </p:cNvPr>
          <p:cNvSpPr>
            <a:spLocks noGrp="1"/>
          </p:cNvSpPr>
          <p:nvPr>
            <p:ph type="title"/>
          </p:nvPr>
        </p:nvSpPr>
        <p:spPr>
          <a:xfrm>
            <a:off x="2551901" y="0"/>
            <a:ext cx="10515600" cy="1325563"/>
          </a:xfrm>
        </p:spPr>
        <p:txBody>
          <a:bodyPr/>
          <a:lstStyle/>
          <a:p>
            <a:r>
              <a:rPr lang="en-US" dirty="0"/>
              <a:t>   Conclusion</a:t>
            </a:r>
          </a:p>
        </p:txBody>
      </p:sp>
      <p:pic>
        <p:nvPicPr>
          <p:cNvPr id="4" name="Picture 3">
            <a:extLst>
              <a:ext uri="{FF2B5EF4-FFF2-40B4-BE49-F238E27FC236}">
                <a16:creationId xmlns:a16="http://schemas.microsoft.com/office/drawing/2014/main" id="{52B0B7CA-5A73-9B46-AF69-88ED68493C7F}"/>
              </a:ext>
            </a:extLst>
          </p:cNvPr>
          <p:cNvPicPr>
            <a:picLocks noChangeAspect="1"/>
          </p:cNvPicPr>
          <p:nvPr/>
        </p:nvPicPr>
        <p:blipFill rotWithShape="1">
          <a:blip r:embed="rId2"/>
          <a:srcRect b="31719"/>
          <a:stretch/>
        </p:blipFill>
        <p:spPr>
          <a:xfrm>
            <a:off x="0" y="1157745"/>
            <a:ext cx="12192000" cy="1325563"/>
          </a:xfrm>
          <a:prstGeom prst="rect">
            <a:avLst/>
          </a:prstGeom>
        </p:spPr>
      </p:pic>
      <p:pic>
        <p:nvPicPr>
          <p:cNvPr id="1026" name="Picture 2" descr="The Thinker - Wikipedia">
            <a:extLst>
              <a:ext uri="{FF2B5EF4-FFF2-40B4-BE49-F238E27FC236}">
                <a16:creationId xmlns:a16="http://schemas.microsoft.com/office/drawing/2014/main" id="{15416A4E-3F2E-9D48-9422-FB96737218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05313" y="3031969"/>
            <a:ext cx="2324100" cy="3492500"/>
          </a:xfrm>
          <a:prstGeom prst="rect">
            <a:avLst/>
          </a:prstGeom>
          <a:noFill/>
          <a:extLst>
            <a:ext uri="{909E8E84-426E-40DD-AFC4-6F175D3DCCD1}">
              <a14:hiddenFill xmlns:a14="http://schemas.microsoft.com/office/drawing/2010/main">
                <a:solidFill>
                  <a:srgbClr val="FFFFFF"/>
                </a:solidFill>
              </a14:hiddenFill>
            </a:ext>
          </a:extLst>
        </p:spPr>
      </p:pic>
      <p:sp>
        <p:nvSpPr>
          <p:cNvPr id="6" name="Cloud Callout 5">
            <a:extLst>
              <a:ext uri="{FF2B5EF4-FFF2-40B4-BE49-F238E27FC236}">
                <a16:creationId xmlns:a16="http://schemas.microsoft.com/office/drawing/2014/main" id="{27DD4EC7-EE20-F048-8FD1-7AC08D41FD0F}"/>
              </a:ext>
            </a:extLst>
          </p:cNvPr>
          <p:cNvSpPr/>
          <p:nvPr/>
        </p:nvSpPr>
        <p:spPr>
          <a:xfrm>
            <a:off x="6358171" y="2729042"/>
            <a:ext cx="4013555" cy="2155373"/>
          </a:xfrm>
          <a:prstGeom prst="cloudCallout">
            <a:avLst>
              <a:gd name="adj1" fmla="val -95658"/>
              <a:gd name="adj2" fmla="val 13445"/>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Biggest Challenge in our field?</a:t>
            </a:r>
          </a:p>
        </p:txBody>
      </p:sp>
      <p:sp>
        <p:nvSpPr>
          <p:cNvPr id="3" name="TextBox 2">
            <a:extLst>
              <a:ext uri="{FF2B5EF4-FFF2-40B4-BE49-F238E27FC236}">
                <a16:creationId xmlns:a16="http://schemas.microsoft.com/office/drawing/2014/main" id="{9C6BDCC9-E633-5445-ADF5-77519BF16E3E}"/>
              </a:ext>
            </a:extLst>
          </p:cNvPr>
          <p:cNvSpPr txBox="1"/>
          <p:nvPr/>
        </p:nvSpPr>
        <p:spPr>
          <a:xfrm>
            <a:off x="4735550" y="4951781"/>
            <a:ext cx="6436506" cy="1200329"/>
          </a:xfrm>
          <a:prstGeom prst="rect">
            <a:avLst/>
          </a:prstGeom>
          <a:noFill/>
        </p:spPr>
        <p:txBody>
          <a:bodyPr wrap="none" rtlCol="0">
            <a:spAutoFit/>
          </a:bodyPr>
          <a:lstStyle/>
          <a:p>
            <a:r>
              <a:rPr lang="en-US" sz="3600" dirty="0"/>
              <a:t>Making Parallel Computing Easier</a:t>
            </a:r>
          </a:p>
          <a:p>
            <a:r>
              <a:rPr lang="en-US" sz="3600" dirty="0"/>
              <a:t>Join the great community:</a:t>
            </a:r>
          </a:p>
        </p:txBody>
      </p:sp>
      <p:pic>
        <p:nvPicPr>
          <p:cNvPr id="5" name="Picture 2">
            <a:extLst>
              <a:ext uri="{FF2B5EF4-FFF2-40B4-BE49-F238E27FC236}">
                <a16:creationId xmlns:a16="http://schemas.microsoft.com/office/drawing/2014/main" id="{176EFAFF-5458-BB4B-9EA8-C090F279989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28431" y="5551945"/>
            <a:ext cx="1486340" cy="9555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32966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392D0A-7774-DE42-9539-2E3DE2914386}"/>
              </a:ext>
            </a:extLst>
          </p:cNvPr>
          <p:cNvSpPr>
            <a:spLocks noGrp="1"/>
          </p:cNvSpPr>
          <p:nvPr>
            <p:ph type="title"/>
          </p:nvPr>
        </p:nvSpPr>
        <p:spPr>
          <a:xfrm>
            <a:off x="774255" y="235894"/>
            <a:ext cx="10515600" cy="1325563"/>
          </a:xfrm>
        </p:spPr>
        <p:txBody>
          <a:bodyPr/>
          <a:lstStyle/>
          <a:p>
            <a:r>
              <a:rPr lang="en-US" dirty="0">
                <a:solidFill>
                  <a:srgbClr val="FF0000"/>
                </a:solidFill>
              </a:rPr>
              <a:t>Heterogeneity </a:t>
            </a:r>
            <a:r>
              <a:rPr lang="en-US" dirty="0"/>
              <a:t>Some may say …</a:t>
            </a:r>
            <a:endParaRPr lang="en-US" dirty="0">
              <a:solidFill>
                <a:srgbClr val="FF0000"/>
              </a:solidFill>
            </a:endParaRPr>
          </a:p>
        </p:txBody>
      </p:sp>
      <p:sp>
        <p:nvSpPr>
          <p:cNvPr id="6" name="Title 1">
            <a:extLst>
              <a:ext uri="{FF2B5EF4-FFF2-40B4-BE49-F238E27FC236}">
                <a16:creationId xmlns:a16="http://schemas.microsoft.com/office/drawing/2014/main" id="{9F0E6F55-8606-0F4A-8BE9-A908BC88A243}"/>
              </a:ext>
            </a:extLst>
          </p:cNvPr>
          <p:cNvSpPr txBox="1">
            <a:spLocks/>
          </p:cNvSpPr>
          <p:nvPr/>
        </p:nvSpPr>
        <p:spPr>
          <a:xfrm>
            <a:off x="5753449" y="3136231"/>
            <a:ext cx="5981433"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0" i="0" kern="1200">
                <a:solidFill>
                  <a:schemeClr val="tx1"/>
                </a:solidFill>
                <a:latin typeface="Lucida Grande" panose="020B0600040502020204" pitchFamily="34" charset="0"/>
                <a:ea typeface="+mj-ea"/>
                <a:cs typeface="Lucida Grande" panose="020B0600040502020204" pitchFamily="34" charset="0"/>
              </a:defRPr>
            </a:lvl1pPr>
          </a:lstStyle>
          <a:p>
            <a:pPr algn="ctr"/>
            <a:r>
              <a:rPr lang="en-US" dirty="0"/>
              <a:t>but should it be?</a:t>
            </a:r>
          </a:p>
        </p:txBody>
      </p:sp>
      <p:pic>
        <p:nvPicPr>
          <p:cNvPr id="5" name="Picture 4">
            <a:extLst>
              <a:ext uri="{FF2B5EF4-FFF2-40B4-BE49-F238E27FC236}">
                <a16:creationId xmlns:a16="http://schemas.microsoft.com/office/drawing/2014/main" id="{D78DEEC0-D159-F547-AAFA-56CD442DD924}"/>
              </a:ext>
            </a:extLst>
          </p:cNvPr>
          <p:cNvPicPr>
            <a:picLocks noChangeAspect="1"/>
          </p:cNvPicPr>
          <p:nvPr/>
        </p:nvPicPr>
        <p:blipFill>
          <a:blip r:embed="rId2"/>
          <a:stretch>
            <a:fillRect/>
          </a:stretch>
        </p:blipFill>
        <p:spPr>
          <a:xfrm>
            <a:off x="902145" y="1453683"/>
            <a:ext cx="4051628" cy="501327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1119806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75E355E2-06D2-044B-954C-DC4C1671EE9F}"/>
              </a:ext>
            </a:extLst>
          </p:cNvPr>
          <p:cNvSpPr/>
          <p:nvPr/>
        </p:nvSpPr>
        <p:spPr>
          <a:xfrm>
            <a:off x="923278" y="1882066"/>
            <a:ext cx="10366577" cy="1047565"/>
          </a:xfrm>
          <a:prstGeom prst="roundRect">
            <a:avLst/>
          </a:prstGeom>
          <a:solidFill>
            <a:srgbClr val="0070C0"/>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How can we program these complex systems for </a:t>
            </a:r>
            <a:r>
              <a:rPr lang="en-US" sz="2800" dirty="0">
                <a:solidFill>
                  <a:srgbClr val="FF0000"/>
                </a:solidFill>
              </a:rPr>
              <a:t>performance</a:t>
            </a:r>
            <a:r>
              <a:rPr lang="en-US" sz="2800" dirty="0"/>
              <a:t>? </a:t>
            </a:r>
          </a:p>
        </p:txBody>
      </p:sp>
      <p:sp>
        <p:nvSpPr>
          <p:cNvPr id="11" name="Title 1">
            <a:extLst>
              <a:ext uri="{FF2B5EF4-FFF2-40B4-BE49-F238E27FC236}">
                <a16:creationId xmlns:a16="http://schemas.microsoft.com/office/drawing/2014/main" id="{60025655-6F78-BC47-87A5-788120F12C0D}"/>
              </a:ext>
            </a:extLst>
          </p:cNvPr>
          <p:cNvSpPr>
            <a:spLocks noGrp="1"/>
          </p:cNvSpPr>
          <p:nvPr>
            <p:ph type="title"/>
          </p:nvPr>
        </p:nvSpPr>
        <p:spPr>
          <a:xfrm>
            <a:off x="774255" y="235894"/>
            <a:ext cx="10515600" cy="1325563"/>
          </a:xfrm>
        </p:spPr>
        <p:txBody>
          <a:bodyPr/>
          <a:lstStyle/>
          <a:p>
            <a:r>
              <a:rPr lang="en-US" dirty="0">
                <a:solidFill>
                  <a:srgbClr val="FF0000"/>
                </a:solidFill>
              </a:rPr>
              <a:t>Heterogeneity </a:t>
            </a:r>
            <a:r>
              <a:rPr lang="en-US" dirty="0"/>
              <a:t>Some may say …</a:t>
            </a:r>
            <a:endParaRPr lang="en-US" dirty="0">
              <a:solidFill>
                <a:srgbClr val="FF0000"/>
              </a:solidFill>
            </a:endParaRPr>
          </a:p>
        </p:txBody>
      </p:sp>
    </p:spTree>
    <p:extLst>
      <p:ext uri="{BB962C8B-B14F-4D97-AF65-F5344CB8AC3E}">
        <p14:creationId xmlns:p14="http://schemas.microsoft.com/office/powerpoint/2010/main" val="28118238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75E355E2-06D2-044B-954C-DC4C1671EE9F}"/>
              </a:ext>
            </a:extLst>
          </p:cNvPr>
          <p:cNvSpPr/>
          <p:nvPr/>
        </p:nvSpPr>
        <p:spPr>
          <a:xfrm>
            <a:off x="923278" y="1882066"/>
            <a:ext cx="10366577" cy="1047565"/>
          </a:xfrm>
          <a:prstGeom prst="roundRect">
            <a:avLst/>
          </a:prstGeom>
          <a:solidFill>
            <a:srgbClr val="0070C0"/>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How can we program these complex systems for </a:t>
            </a:r>
            <a:r>
              <a:rPr lang="en-US" sz="2800" dirty="0">
                <a:solidFill>
                  <a:srgbClr val="FF0000"/>
                </a:solidFill>
              </a:rPr>
              <a:t>performance</a:t>
            </a:r>
            <a:r>
              <a:rPr lang="en-US" sz="2800" dirty="0"/>
              <a:t>? </a:t>
            </a:r>
          </a:p>
        </p:txBody>
      </p:sp>
      <p:sp>
        <p:nvSpPr>
          <p:cNvPr id="11" name="Title 1">
            <a:extLst>
              <a:ext uri="{FF2B5EF4-FFF2-40B4-BE49-F238E27FC236}">
                <a16:creationId xmlns:a16="http://schemas.microsoft.com/office/drawing/2014/main" id="{60025655-6F78-BC47-87A5-788120F12C0D}"/>
              </a:ext>
            </a:extLst>
          </p:cNvPr>
          <p:cNvSpPr>
            <a:spLocks noGrp="1"/>
          </p:cNvSpPr>
          <p:nvPr>
            <p:ph type="title"/>
          </p:nvPr>
        </p:nvSpPr>
        <p:spPr>
          <a:xfrm>
            <a:off x="774255" y="235894"/>
            <a:ext cx="10515600" cy="1325563"/>
          </a:xfrm>
        </p:spPr>
        <p:txBody>
          <a:bodyPr/>
          <a:lstStyle/>
          <a:p>
            <a:r>
              <a:rPr lang="en-US" dirty="0"/>
              <a:t>Heterogeneity</a:t>
            </a:r>
            <a:r>
              <a:rPr lang="en-US" dirty="0">
                <a:solidFill>
                  <a:srgbClr val="FF0000"/>
                </a:solidFill>
              </a:rPr>
              <a:t> </a:t>
            </a:r>
            <a:r>
              <a:rPr lang="en-US" dirty="0"/>
              <a:t>Some may say …</a:t>
            </a:r>
            <a:endParaRPr lang="en-US" dirty="0">
              <a:solidFill>
                <a:srgbClr val="FF0000"/>
              </a:solidFill>
            </a:endParaRPr>
          </a:p>
        </p:txBody>
      </p:sp>
      <p:sp>
        <p:nvSpPr>
          <p:cNvPr id="5" name="TextBox 4">
            <a:extLst>
              <a:ext uri="{FF2B5EF4-FFF2-40B4-BE49-F238E27FC236}">
                <a16:creationId xmlns:a16="http://schemas.microsoft.com/office/drawing/2014/main" id="{0850C1F0-6238-3648-8674-E0766BF277D5}"/>
              </a:ext>
            </a:extLst>
          </p:cNvPr>
          <p:cNvSpPr txBox="1"/>
          <p:nvPr/>
        </p:nvSpPr>
        <p:spPr>
          <a:xfrm>
            <a:off x="7930428" y="3429000"/>
            <a:ext cx="3113393" cy="2616101"/>
          </a:xfrm>
          <a:prstGeom prst="rect">
            <a:avLst/>
          </a:prstGeom>
          <a:blipFill>
            <a:blip r:embed="rId2"/>
            <a:tile tx="0" ty="0" sx="100000" sy="100000" flip="none" algn="tl"/>
          </a:blipFill>
          <a:effectLst>
            <a:outerShdw blurRad="63500" sx="102000" sy="102000" algn="ctr" rotWithShape="0">
              <a:prstClr val="black">
                <a:alpha val="40000"/>
              </a:prstClr>
            </a:outerShdw>
          </a:effectLst>
        </p:spPr>
        <p:txBody>
          <a:bodyPr wrap="square" rtlCol="0">
            <a:spAutoFit/>
          </a:bodyPr>
          <a:lstStyle/>
          <a:p>
            <a:r>
              <a:rPr lang="en-US" sz="3600" dirty="0">
                <a:solidFill>
                  <a:schemeClr val="bg1"/>
                </a:solidFill>
              </a:rPr>
              <a:t>NOTHING</a:t>
            </a:r>
          </a:p>
          <a:p>
            <a:r>
              <a:rPr lang="en-US" sz="2800" dirty="0">
                <a:solidFill>
                  <a:schemeClr val="bg1"/>
                </a:solidFill>
              </a:rPr>
              <a:t>IS MORE</a:t>
            </a:r>
            <a:br>
              <a:rPr lang="en-US" sz="2800" dirty="0">
                <a:solidFill>
                  <a:schemeClr val="bg1"/>
                </a:solidFill>
              </a:rPr>
            </a:br>
            <a:r>
              <a:rPr lang="en-US" sz="3600" dirty="0">
                <a:solidFill>
                  <a:schemeClr val="bg1"/>
                </a:solidFill>
              </a:rPr>
              <a:t>EXPENSIVE</a:t>
            </a:r>
            <a:br>
              <a:rPr lang="en-US" sz="2800" dirty="0">
                <a:solidFill>
                  <a:schemeClr val="bg1"/>
                </a:solidFill>
              </a:rPr>
            </a:br>
            <a:r>
              <a:rPr lang="en-US" sz="2800" dirty="0">
                <a:solidFill>
                  <a:schemeClr val="bg1"/>
                </a:solidFill>
              </a:rPr>
              <a:t>THAN A MISSED</a:t>
            </a:r>
            <a:br>
              <a:rPr lang="en-US" sz="2800" dirty="0">
                <a:solidFill>
                  <a:schemeClr val="bg1"/>
                </a:solidFill>
              </a:rPr>
            </a:br>
            <a:r>
              <a:rPr lang="en-US" sz="3600" dirty="0">
                <a:solidFill>
                  <a:schemeClr val="bg1"/>
                </a:solidFill>
              </a:rPr>
              <a:t>OPPORTUNITY</a:t>
            </a:r>
          </a:p>
        </p:txBody>
      </p:sp>
      <p:sp>
        <p:nvSpPr>
          <p:cNvPr id="6" name="TextBox 5">
            <a:extLst>
              <a:ext uri="{FF2B5EF4-FFF2-40B4-BE49-F238E27FC236}">
                <a16:creationId xmlns:a16="http://schemas.microsoft.com/office/drawing/2014/main" id="{2A71DC22-F874-5F42-A66A-C403101F46B0}"/>
              </a:ext>
            </a:extLst>
          </p:cNvPr>
          <p:cNvSpPr txBox="1"/>
          <p:nvPr/>
        </p:nvSpPr>
        <p:spPr>
          <a:xfrm>
            <a:off x="8779238" y="6062264"/>
            <a:ext cx="1415772" cy="461665"/>
          </a:xfrm>
          <a:prstGeom prst="rect">
            <a:avLst/>
          </a:prstGeom>
          <a:noFill/>
        </p:spPr>
        <p:txBody>
          <a:bodyPr wrap="none" rtlCol="0">
            <a:spAutoFit/>
          </a:bodyPr>
          <a:lstStyle/>
          <a:p>
            <a:r>
              <a:rPr lang="en-US" sz="2400" dirty="0"/>
              <a:t> </a:t>
            </a:r>
            <a:r>
              <a:rPr lang="en-US" sz="1100" dirty="0"/>
              <a:t>H. Jackson Brown, Jr</a:t>
            </a:r>
          </a:p>
        </p:txBody>
      </p:sp>
      <p:pic>
        <p:nvPicPr>
          <p:cNvPr id="2" name="Picture 1">
            <a:extLst>
              <a:ext uri="{FF2B5EF4-FFF2-40B4-BE49-F238E27FC236}">
                <a16:creationId xmlns:a16="http://schemas.microsoft.com/office/drawing/2014/main" id="{5B52B9FF-90BC-FB46-857F-00EA919BC979}"/>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282238" y="1219284"/>
            <a:ext cx="2165086" cy="1325563"/>
          </a:xfrm>
          <a:prstGeom prst="rect">
            <a:avLst/>
          </a:prstGeom>
        </p:spPr>
      </p:pic>
      <p:sp>
        <p:nvSpPr>
          <p:cNvPr id="8" name="Title 1">
            <a:extLst>
              <a:ext uri="{FF2B5EF4-FFF2-40B4-BE49-F238E27FC236}">
                <a16:creationId xmlns:a16="http://schemas.microsoft.com/office/drawing/2014/main" id="{65F555CA-83E4-0F4A-8068-FD5F7E7973E6}"/>
              </a:ext>
            </a:extLst>
          </p:cNvPr>
          <p:cNvSpPr txBox="1">
            <a:spLocks/>
          </p:cNvSpPr>
          <p:nvPr/>
        </p:nvSpPr>
        <p:spPr>
          <a:xfrm>
            <a:off x="774255" y="3182202"/>
            <a:ext cx="6652334" cy="2968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0" i="0" kern="1200">
                <a:solidFill>
                  <a:schemeClr val="tx1"/>
                </a:solidFill>
                <a:latin typeface="Lucida Grande" panose="020B0600040502020204" pitchFamily="34" charset="0"/>
                <a:ea typeface="+mj-ea"/>
                <a:cs typeface="Lucida Grande" panose="020B0600040502020204" pitchFamily="34" charset="0"/>
              </a:defRPr>
            </a:lvl1pPr>
          </a:lstStyle>
          <a:p>
            <a:pPr algn="ctr"/>
            <a:r>
              <a:rPr lang="en-US" sz="3200" dirty="0"/>
              <a:t>Optimizing solely for performance leads to decades of </a:t>
            </a:r>
            <a:r>
              <a:rPr lang="en-US" sz="3200" dirty="0">
                <a:solidFill>
                  <a:srgbClr val="FF0000"/>
                </a:solidFill>
              </a:rPr>
              <a:t>missed opportunities</a:t>
            </a:r>
          </a:p>
        </p:txBody>
      </p:sp>
    </p:spTree>
    <p:extLst>
      <p:ext uri="{BB962C8B-B14F-4D97-AF65-F5344CB8AC3E}">
        <p14:creationId xmlns:p14="http://schemas.microsoft.com/office/powerpoint/2010/main" val="25478401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75E355E2-06D2-044B-954C-DC4C1671EE9F}"/>
              </a:ext>
            </a:extLst>
          </p:cNvPr>
          <p:cNvSpPr/>
          <p:nvPr/>
        </p:nvSpPr>
        <p:spPr>
          <a:xfrm>
            <a:off x="923278" y="1882066"/>
            <a:ext cx="10366577" cy="1047565"/>
          </a:xfrm>
          <a:prstGeom prst="roundRect">
            <a:avLst/>
          </a:prstGeom>
          <a:solidFill>
            <a:srgbClr val="0070C0"/>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How can we program these complex systems for </a:t>
            </a:r>
            <a:r>
              <a:rPr lang="en-US" sz="2800" dirty="0">
                <a:solidFill>
                  <a:srgbClr val="FF0000"/>
                </a:solidFill>
              </a:rPr>
              <a:t>performance</a:t>
            </a:r>
            <a:r>
              <a:rPr lang="en-US" sz="2800" dirty="0"/>
              <a:t>? </a:t>
            </a:r>
          </a:p>
        </p:txBody>
      </p:sp>
      <p:sp>
        <p:nvSpPr>
          <p:cNvPr id="11" name="Title 1">
            <a:extLst>
              <a:ext uri="{FF2B5EF4-FFF2-40B4-BE49-F238E27FC236}">
                <a16:creationId xmlns:a16="http://schemas.microsoft.com/office/drawing/2014/main" id="{60025655-6F78-BC47-87A5-788120F12C0D}"/>
              </a:ext>
            </a:extLst>
          </p:cNvPr>
          <p:cNvSpPr>
            <a:spLocks noGrp="1"/>
          </p:cNvSpPr>
          <p:nvPr>
            <p:ph type="title"/>
          </p:nvPr>
        </p:nvSpPr>
        <p:spPr>
          <a:xfrm>
            <a:off x="774255" y="235894"/>
            <a:ext cx="10515600" cy="1325563"/>
          </a:xfrm>
        </p:spPr>
        <p:txBody>
          <a:bodyPr/>
          <a:lstStyle/>
          <a:p>
            <a:r>
              <a:rPr lang="en-US" dirty="0"/>
              <a:t>Heterogeneity</a:t>
            </a:r>
            <a:r>
              <a:rPr lang="en-US" dirty="0">
                <a:solidFill>
                  <a:srgbClr val="FF0000"/>
                </a:solidFill>
              </a:rPr>
              <a:t> </a:t>
            </a:r>
            <a:r>
              <a:rPr lang="en-US" dirty="0"/>
              <a:t>Some may say …</a:t>
            </a:r>
            <a:endParaRPr lang="en-US" dirty="0">
              <a:solidFill>
                <a:srgbClr val="FF0000"/>
              </a:solidFill>
            </a:endParaRPr>
          </a:p>
        </p:txBody>
      </p:sp>
      <p:sp>
        <p:nvSpPr>
          <p:cNvPr id="5" name="TextBox 4">
            <a:extLst>
              <a:ext uri="{FF2B5EF4-FFF2-40B4-BE49-F238E27FC236}">
                <a16:creationId xmlns:a16="http://schemas.microsoft.com/office/drawing/2014/main" id="{0850C1F0-6238-3648-8674-E0766BF277D5}"/>
              </a:ext>
            </a:extLst>
          </p:cNvPr>
          <p:cNvSpPr txBox="1"/>
          <p:nvPr/>
        </p:nvSpPr>
        <p:spPr>
          <a:xfrm>
            <a:off x="7930428" y="3429000"/>
            <a:ext cx="3113393" cy="2616101"/>
          </a:xfrm>
          <a:prstGeom prst="rect">
            <a:avLst/>
          </a:prstGeom>
          <a:blipFill>
            <a:blip r:embed="rId2"/>
            <a:tile tx="0" ty="0" sx="100000" sy="100000" flip="none" algn="tl"/>
          </a:blipFill>
          <a:effectLst>
            <a:outerShdw blurRad="63500" sx="102000" sy="102000" algn="ctr" rotWithShape="0">
              <a:prstClr val="black">
                <a:alpha val="40000"/>
              </a:prstClr>
            </a:outerShdw>
          </a:effectLst>
        </p:spPr>
        <p:txBody>
          <a:bodyPr wrap="square" rtlCol="0">
            <a:spAutoFit/>
          </a:bodyPr>
          <a:lstStyle/>
          <a:p>
            <a:r>
              <a:rPr lang="en-US" sz="3600" dirty="0">
                <a:solidFill>
                  <a:schemeClr val="bg1"/>
                </a:solidFill>
              </a:rPr>
              <a:t>NOTHING</a:t>
            </a:r>
          </a:p>
          <a:p>
            <a:r>
              <a:rPr lang="en-US" sz="2800" dirty="0">
                <a:solidFill>
                  <a:schemeClr val="bg1"/>
                </a:solidFill>
              </a:rPr>
              <a:t>IS MORE</a:t>
            </a:r>
            <a:br>
              <a:rPr lang="en-US" sz="2800" dirty="0">
                <a:solidFill>
                  <a:schemeClr val="bg1"/>
                </a:solidFill>
              </a:rPr>
            </a:br>
            <a:r>
              <a:rPr lang="en-US" sz="3600" dirty="0">
                <a:solidFill>
                  <a:schemeClr val="bg1"/>
                </a:solidFill>
              </a:rPr>
              <a:t>EXPENSIVE</a:t>
            </a:r>
            <a:br>
              <a:rPr lang="en-US" sz="2800" dirty="0">
                <a:solidFill>
                  <a:schemeClr val="bg1"/>
                </a:solidFill>
              </a:rPr>
            </a:br>
            <a:r>
              <a:rPr lang="en-US" sz="2800" dirty="0">
                <a:solidFill>
                  <a:schemeClr val="bg1"/>
                </a:solidFill>
              </a:rPr>
              <a:t>THAN A MISSED</a:t>
            </a:r>
            <a:br>
              <a:rPr lang="en-US" sz="2800" dirty="0">
                <a:solidFill>
                  <a:schemeClr val="bg1"/>
                </a:solidFill>
              </a:rPr>
            </a:br>
            <a:r>
              <a:rPr lang="en-US" sz="3600" dirty="0">
                <a:solidFill>
                  <a:schemeClr val="bg1"/>
                </a:solidFill>
              </a:rPr>
              <a:t>OPPORTUNITY</a:t>
            </a:r>
          </a:p>
        </p:txBody>
      </p:sp>
      <p:sp>
        <p:nvSpPr>
          <p:cNvPr id="6" name="TextBox 5">
            <a:extLst>
              <a:ext uri="{FF2B5EF4-FFF2-40B4-BE49-F238E27FC236}">
                <a16:creationId xmlns:a16="http://schemas.microsoft.com/office/drawing/2014/main" id="{2A71DC22-F874-5F42-A66A-C403101F46B0}"/>
              </a:ext>
            </a:extLst>
          </p:cNvPr>
          <p:cNvSpPr txBox="1"/>
          <p:nvPr/>
        </p:nvSpPr>
        <p:spPr>
          <a:xfrm>
            <a:off x="8779238" y="6062264"/>
            <a:ext cx="1415772" cy="461665"/>
          </a:xfrm>
          <a:prstGeom prst="rect">
            <a:avLst/>
          </a:prstGeom>
          <a:noFill/>
        </p:spPr>
        <p:txBody>
          <a:bodyPr wrap="none" rtlCol="0">
            <a:spAutoFit/>
          </a:bodyPr>
          <a:lstStyle/>
          <a:p>
            <a:r>
              <a:rPr lang="en-US" sz="2400" dirty="0"/>
              <a:t> </a:t>
            </a:r>
            <a:r>
              <a:rPr lang="en-US" sz="1100" dirty="0"/>
              <a:t>H. Jackson Brown, Jr</a:t>
            </a:r>
          </a:p>
        </p:txBody>
      </p:sp>
      <p:pic>
        <p:nvPicPr>
          <p:cNvPr id="2" name="Picture 1">
            <a:extLst>
              <a:ext uri="{FF2B5EF4-FFF2-40B4-BE49-F238E27FC236}">
                <a16:creationId xmlns:a16="http://schemas.microsoft.com/office/drawing/2014/main" id="{5B52B9FF-90BC-FB46-857F-00EA919BC979}"/>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282238" y="1219284"/>
            <a:ext cx="2165086" cy="1325563"/>
          </a:xfrm>
          <a:prstGeom prst="rect">
            <a:avLst/>
          </a:prstGeom>
        </p:spPr>
      </p:pic>
      <p:sp>
        <p:nvSpPr>
          <p:cNvPr id="8" name="Title 1">
            <a:extLst>
              <a:ext uri="{FF2B5EF4-FFF2-40B4-BE49-F238E27FC236}">
                <a16:creationId xmlns:a16="http://schemas.microsoft.com/office/drawing/2014/main" id="{65F555CA-83E4-0F4A-8068-FD5F7E7973E6}"/>
              </a:ext>
            </a:extLst>
          </p:cNvPr>
          <p:cNvSpPr txBox="1">
            <a:spLocks/>
          </p:cNvSpPr>
          <p:nvPr/>
        </p:nvSpPr>
        <p:spPr>
          <a:xfrm>
            <a:off x="774255" y="3182202"/>
            <a:ext cx="6652334" cy="2968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0" i="0" kern="1200">
                <a:solidFill>
                  <a:schemeClr val="tx1"/>
                </a:solidFill>
                <a:latin typeface="Lucida Grande" panose="020B0600040502020204" pitchFamily="34" charset="0"/>
                <a:ea typeface="+mj-ea"/>
                <a:cs typeface="Lucida Grande" panose="020B0600040502020204" pitchFamily="34" charset="0"/>
              </a:defRPr>
            </a:lvl1pPr>
          </a:lstStyle>
          <a:p>
            <a:pPr algn="ctr"/>
            <a:r>
              <a:rPr lang="en-US" sz="3200" dirty="0"/>
              <a:t>If I could influence the field, I would </a:t>
            </a:r>
            <a:r>
              <a:rPr lang="en-US" sz="3200" dirty="0">
                <a:solidFill>
                  <a:srgbClr val="FF0000"/>
                </a:solidFill>
              </a:rPr>
              <a:t>remove performance </a:t>
            </a:r>
            <a:r>
              <a:rPr lang="en-US" sz="3200" dirty="0"/>
              <a:t>as the sole metric of success.</a:t>
            </a:r>
          </a:p>
        </p:txBody>
      </p:sp>
    </p:spTree>
    <p:extLst>
      <p:ext uri="{BB962C8B-B14F-4D97-AF65-F5344CB8AC3E}">
        <p14:creationId xmlns:p14="http://schemas.microsoft.com/office/powerpoint/2010/main" val="32156242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75E355E2-06D2-044B-954C-DC4C1671EE9F}"/>
              </a:ext>
            </a:extLst>
          </p:cNvPr>
          <p:cNvSpPr/>
          <p:nvPr/>
        </p:nvSpPr>
        <p:spPr>
          <a:xfrm>
            <a:off x="923278" y="1882066"/>
            <a:ext cx="10366577" cy="1047565"/>
          </a:xfrm>
          <a:prstGeom prst="roundRect">
            <a:avLst/>
          </a:prstGeom>
          <a:solidFill>
            <a:srgbClr val="0070C0"/>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How can we program these complex systems for </a:t>
            </a:r>
            <a:r>
              <a:rPr lang="en-US" sz="2800" dirty="0">
                <a:solidFill>
                  <a:srgbClr val="FF0000"/>
                </a:solidFill>
              </a:rPr>
              <a:t>performance</a:t>
            </a:r>
            <a:r>
              <a:rPr lang="en-US" sz="2800" dirty="0"/>
              <a:t>? </a:t>
            </a:r>
          </a:p>
        </p:txBody>
      </p:sp>
      <p:sp>
        <p:nvSpPr>
          <p:cNvPr id="11" name="Title 1">
            <a:extLst>
              <a:ext uri="{FF2B5EF4-FFF2-40B4-BE49-F238E27FC236}">
                <a16:creationId xmlns:a16="http://schemas.microsoft.com/office/drawing/2014/main" id="{60025655-6F78-BC47-87A5-788120F12C0D}"/>
              </a:ext>
            </a:extLst>
          </p:cNvPr>
          <p:cNvSpPr>
            <a:spLocks noGrp="1"/>
          </p:cNvSpPr>
          <p:nvPr>
            <p:ph type="title"/>
          </p:nvPr>
        </p:nvSpPr>
        <p:spPr>
          <a:xfrm>
            <a:off x="774255" y="235894"/>
            <a:ext cx="10515600" cy="1325563"/>
          </a:xfrm>
        </p:spPr>
        <p:txBody>
          <a:bodyPr/>
          <a:lstStyle/>
          <a:p>
            <a:r>
              <a:rPr lang="en-US" dirty="0"/>
              <a:t>Heterogeneity</a:t>
            </a:r>
            <a:r>
              <a:rPr lang="en-US" dirty="0">
                <a:solidFill>
                  <a:srgbClr val="FF0000"/>
                </a:solidFill>
              </a:rPr>
              <a:t> </a:t>
            </a:r>
            <a:r>
              <a:rPr lang="en-US" dirty="0"/>
              <a:t>Some may say …</a:t>
            </a:r>
            <a:endParaRPr lang="en-US" dirty="0">
              <a:solidFill>
                <a:srgbClr val="FF0000"/>
              </a:solidFill>
            </a:endParaRPr>
          </a:p>
        </p:txBody>
      </p:sp>
      <p:pic>
        <p:nvPicPr>
          <p:cNvPr id="2" name="Picture 1">
            <a:extLst>
              <a:ext uri="{FF2B5EF4-FFF2-40B4-BE49-F238E27FC236}">
                <a16:creationId xmlns:a16="http://schemas.microsoft.com/office/drawing/2014/main" id="{5B52B9FF-90BC-FB46-857F-00EA919BC979}"/>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282238" y="1219284"/>
            <a:ext cx="2165086" cy="1325563"/>
          </a:xfrm>
          <a:prstGeom prst="rect">
            <a:avLst/>
          </a:prstGeom>
        </p:spPr>
      </p:pic>
      <p:sp>
        <p:nvSpPr>
          <p:cNvPr id="8" name="Title 1">
            <a:extLst>
              <a:ext uri="{FF2B5EF4-FFF2-40B4-BE49-F238E27FC236}">
                <a16:creationId xmlns:a16="http://schemas.microsoft.com/office/drawing/2014/main" id="{65F555CA-83E4-0F4A-8068-FD5F7E7973E6}"/>
              </a:ext>
            </a:extLst>
          </p:cNvPr>
          <p:cNvSpPr txBox="1">
            <a:spLocks/>
          </p:cNvSpPr>
          <p:nvPr/>
        </p:nvSpPr>
        <p:spPr>
          <a:xfrm>
            <a:off x="774255" y="3182202"/>
            <a:ext cx="6652334" cy="2968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0" i="0" kern="1200">
                <a:solidFill>
                  <a:schemeClr val="tx1"/>
                </a:solidFill>
                <a:latin typeface="Lucida Grande" panose="020B0600040502020204" pitchFamily="34" charset="0"/>
                <a:ea typeface="+mj-ea"/>
                <a:cs typeface="Lucida Grande" panose="020B0600040502020204" pitchFamily="34" charset="0"/>
              </a:defRPr>
            </a:lvl1pPr>
          </a:lstStyle>
          <a:p>
            <a:pPr algn="ctr"/>
            <a:r>
              <a:rPr lang="en-US" sz="3200" dirty="0"/>
              <a:t>If I could influence the field, I would </a:t>
            </a:r>
            <a:r>
              <a:rPr lang="en-US" sz="3200" dirty="0">
                <a:solidFill>
                  <a:srgbClr val="FF0000"/>
                </a:solidFill>
              </a:rPr>
              <a:t>remove performance </a:t>
            </a:r>
            <a:r>
              <a:rPr lang="en-US" sz="3200" dirty="0"/>
              <a:t>as the sole metric of success.</a:t>
            </a:r>
          </a:p>
        </p:txBody>
      </p:sp>
      <p:pic>
        <p:nvPicPr>
          <p:cNvPr id="9" name="Picture 2">
            <a:extLst>
              <a:ext uri="{FF2B5EF4-FFF2-40B4-BE49-F238E27FC236}">
                <a16:creationId xmlns:a16="http://schemas.microsoft.com/office/drawing/2014/main" id="{AF93C9BA-D98C-3B4A-91D4-56ECD857D9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04367" y="3250240"/>
            <a:ext cx="3913378" cy="306221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B2E9E381-9353-FF40-BDBF-0E9873FC2657}"/>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8641672" y="3785512"/>
            <a:ext cx="1842856" cy="1842856"/>
          </a:xfrm>
          <a:prstGeom prst="rect">
            <a:avLst/>
          </a:prstGeom>
        </p:spPr>
      </p:pic>
      <p:sp>
        <p:nvSpPr>
          <p:cNvPr id="3" name="Rectangle 2">
            <a:extLst>
              <a:ext uri="{FF2B5EF4-FFF2-40B4-BE49-F238E27FC236}">
                <a16:creationId xmlns:a16="http://schemas.microsoft.com/office/drawing/2014/main" id="{B935B63C-D19C-9549-A233-CD14706F2F09}"/>
              </a:ext>
            </a:extLst>
          </p:cNvPr>
          <p:cNvSpPr/>
          <p:nvPr/>
        </p:nvSpPr>
        <p:spPr>
          <a:xfrm>
            <a:off x="7494153" y="5397535"/>
            <a:ext cx="3923592" cy="461665"/>
          </a:xfrm>
          <a:prstGeom prst="rect">
            <a:avLst/>
          </a:prstGeom>
          <a:noFill/>
        </p:spPr>
        <p:txBody>
          <a:bodyPr wrap="square" lIns="91440" tIns="45720" rIns="91440" bIns="45720">
            <a:spAutoFit/>
          </a:bodyPr>
          <a:lstStyle/>
          <a:p>
            <a:pPr algn="ctr"/>
            <a:r>
              <a:rPr lang="en-US" sz="2400" b="0" cap="none" spc="0" dirty="0">
                <a:ln w="0"/>
                <a:solidFill>
                  <a:srgbClr val="FF0000"/>
                </a:solidFill>
                <a:effectLst>
                  <a:outerShdw blurRad="38100" dist="19050" dir="2700000" algn="tl" rotWithShape="0">
                    <a:schemeClr val="dk1">
                      <a:alpha val="40000"/>
                    </a:schemeClr>
                  </a:outerShdw>
                </a:effectLst>
              </a:rPr>
              <a:t>Speedup curves only</a:t>
            </a:r>
          </a:p>
        </p:txBody>
      </p:sp>
    </p:spTree>
    <p:extLst>
      <p:ext uri="{BB962C8B-B14F-4D97-AF65-F5344CB8AC3E}">
        <p14:creationId xmlns:p14="http://schemas.microsoft.com/office/powerpoint/2010/main" val="1828789897"/>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Office Theme</Template>
  <TotalTime>53831</TotalTime>
  <Words>1254</Words>
  <Application>Microsoft Macintosh PowerPoint</Application>
  <PresentationFormat>Widescreen</PresentationFormat>
  <Paragraphs>215</Paragraphs>
  <Slides>48</Slides>
  <Notes>4</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48</vt:i4>
      </vt:variant>
    </vt:vector>
  </HeadingPairs>
  <TitlesOfParts>
    <vt:vector size="57" baseType="lpstr">
      <vt:lpstr>Arial Unicode MS</vt:lpstr>
      <vt:lpstr>Arial</vt:lpstr>
      <vt:lpstr>Calibri</vt:lpstr>
      <vt:lpstr>Georgia</vt:lpstr>
      <vt:lpstr>Gill Sans</vt:lpstr>
      <vt:lpstr>Helvetica Neue</vt:lpstr>
      <vt:lpstr>Helvetica Neue Light</vt:lpstr>
      <vt:lpstr>Lucida Grande</vt:lpstr>
      <vt:lpstr>Office Theme</vt:lpstr>
      <vt:lpstr>   Parallel Computing’s Biggest Challenge     </vt:lpstr>
      <vt:lpstr>MIT Julialab: julia.mit.edu</vt:lpstr>
      <vt:lpstr>   Audience Participation</vt:lpstr>
      <vt:lpstr>Heterogeneity Some may say …</vt:lpstr>
      <vt:lpstr>Heterogeneity Some may say …</vt:lpstr>
      <vt:lpstr>Heterogeneity Some may say …</vt:lpstr>
      <vt:lpstr>Heterogeneity Some may say …</vt:lpstr>
      <vt:lpstr>Heterogeneity Some may say …</vt:lpstr>
      <vt:lpstr>Heterogeneity Some may say …</vt:lpstr>
      <vt:lpstr>Heterogeneity Some may say …</vt:lpstr>
      <vt:lpstr>   Audience Participation</vt:lpstr>
      <vt:lpstr>Time for a summary</vt:lpstr>
      <vt:lpstr>What about programming models? </vt:lpstr>
      <vt:lpstr>What about programming models? </vt:lpstr>
      <vt:lpstr>   Audience Participation</vt:lpstr>
      <vt:lpstr>   Audience Participation</vt:lpstr>
      <vt:lpstr>PowerPoint Presentation</vt:lpstr>
      <vt:lpstr>Something seems to have gone wrong!</vt:lpstr>
      <vt:lpstr>What did we miss 20 years ago? </vt:lpstr>
      <vt:lpstr>10 years ago</vt:lpstr>
      <vt:lpstr>Today</vt:lpstr>
      <vt:lpstr>PowerPoint Presentation</vt:lpstr>
      <vt:lpstr>PowerPoint Presentation</vt:lpstr>
      <vt:lpstr>PowerPoint Presentation</vt:lpstr>
      <vt:lpstr>Back to Heterogeneity: Towards Higher Level Abstractions</vt:lpstr>
      <vt:lpstr>Julia HPC</vt:lpstr>
      <vt:lpstr>Julia HPC</vt:lpstr>
      <vt:lpstr>Julia HPC</vt:lpstr>
      <vt:lpstr>Case study: Histogram diag(qr(randn(n,n)) can’t help myself, I      randomized linear algebra</vt:lpstr>
      <vt:lpstr>Write Once, Execute Anywhere!</vt:lpstr>
      <vt:lpstr>Write Once, Execute Anywhere!</vt:lpstr>
      <vt:lpstr>Write Once, Execute Anywhere!</vt:lpstr>
      <vt:lpstr>No sacrifice in Performance!</vt:lpstr>
      <vt:lpstr>Even more prominent in 2D!</vt:lpstr>
      <vt:lpstr>Productivity: Focus not on speedup but what can be accomplished / unit time</vt:lpstr>
      <vt:lpstr>Showing Impact of Language</vt:lpstr>
      <vt:lpstr>Showing Impact of Language</vt:lpstr>
      <vt:lpstr>ImplicitGlobalGrid</vt:lpstr>
      <vt:lpstr>Reported Results  (ImplicitGlobalGrid.jl github)</vt:lpstr>
      <vt:lpstr>Demos: Take home message</vt:lpstr>
      <vt:lpstr>PowerPoint Presentation</vt:lpstr>
      <vt:lpstr>PowerPoint Presentation</vt:lpstr>
      <vt:lpstr>Computing derivatives: Enzyme [MC20]</vt:lpstr>
      <vt:lpstr>PowerPoint Presentation</vt:lpstr>
      <vt:lpstr>JuliaSim Simulating Reality</vt:lpstr>
      <vt:lpstr>Code is the “New” Math</vt:lpstr>
      <vt:lpstr>   Conclusion</vt:lpstr>
      <vt:lpstr>   Conclusion</vt:lpstr>
    </vt:vector>
  </TitlesOfParts>
  <Company>Unknown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Bernie Wang</dc:creator>
  <cp:lastModifiedBy>Alan Edelman</cp:lastModifiedBy>
  <cp:revision>2077</cp:revision>
  <cp:lastPrinted>2019-11-19T21:19:57Z</cp:lastPrinted>
  <dcterms:created xsi:type="dcterms:W3CDTF">2014-01-07T04:22:01Z</dcterms:created>
  <dcterms:modified xsi:type="dcterms:W3CDTF">2022-02-24T00:42:26Z</dcterms:modified>
</cp:coreProperties>
</file>